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963" r:id="rId3"/>
    <p:sldId id="1419" r:id="rId4"/>
    <p:sldId id="1447" r:id="rId5"/>
    <p:sldId id="1435" r:id="rId6"/>
    <p:sldId id="1448" r:id="rId7"/>
    <p:sldId id="1449" r:id="rId8"/>
    <p:sldId id="1450" r:id="rId9"/>
    <p:sldId id="1451" r:id="rId10"/>
    <p:sldId id="1452" r:id="rId11"/>
    <p:sldId id="1453" r:id="rId12"/>
    <p:sldId id="1454" r:id="rId13"/>
    <p:sldId id="1436" r:id="rId14"/>
    <p:sldId id="1455" r:id="rId15"/>
    <p:sldId id="1456" r:id="rId16"/>
    <p:sldId id="1457" r:id="rId17"/>
    <p:sldId id="1458" r:id="rId18"/>
    <p:sldId id="1420" r:id="rId19"/>
    <p:sldId id="1437" r:id="rId20"/>
    <p:sldId id="1459" r:id="rId21"/>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F8D3A5-58F7-4C62-B5F9-DEA36DC957E4}" v="489" dt="2022-01-15T15:26:57.9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6" autoAdjust="0"/>
    <p:restoredTop sz="94660"/>
  </p:normalViewPr>
  <p:slideViewPr>
    <p:cSldViewPr snapToGrid="0">
      <p:cViewPr varScale="1">
        <p:scale>
          <a:sx n="89" d="100"/>
          <a:sy n="89" d="100"/>
        </p:scale>
        <p:origin x="2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4CF8D3A5-58F7-4C62-B5F9-DEA36DC957E4}"/>
    <pc:docChg chg="undo custSel addSld delSld modSld sldOrd">
      <pc:chgData name="Ed Godfrey" userId="61aa7c48ee0e3db0" providerId="LiveId" clId="{4CF8D3A5-58F7-4C62-B5F9-DEA36DC957E4}" dt="2022-01-15T15:26:57.935" v="1797"/>
      <pc:docMkLst>
        <pc:docMk/>
      </pc:docMkLst>
      <pc:sldChg chg="addSp modSp mod modAnim">
        <pc:chgData name="Ed Godfrey" userId="61aa7c48ee0e3db0" providerId="LiveId" clId="{4CF8D3A5-58F7-4C62-B5F9-DEA36DC957E4}" dt="2022-01-15T12:57:00.066" v="283" actId="115"/>
        <pc:sldMkLst>
          <pc:docMk/>
          <pc:sldMk cId="1259847495" sldId="963"/>
        </pc:sldMkLst>
        <pc:spChg chg="mod">
          <ac:chgData name="Ed Godfrey" userId="61aa7c48ee0e3db0" providerId="LiveId" clId="{4CF8D3A5-58F7-4C62-B5F9-DEA36DC957E4}" dt="2022-01-15T12:50:21.480" v="3" actId="113"/>
          <ac:spMkLst>
            <pc:docMk/>
            <pc:sldMk cId="1259847495" sldId="963"/>
            <ac:spMk id="2" creationId="{F08A2007-B9E6-48A8-9E5E-C98EDFD53C8F}"/>
          </ac:spMkLst>
        </pc:spChg>
        <pc:spChg chg="mod">
          <ac:chgData name="Ed Godfrey" userId="61aa7c48ee0e3db0" providerId="LiveId" clId="{4CF8D3A5-58F7-4C62-B5F9-DEA36DC957E4}" dt="2022-01-15T12:50:30.881" v="22" actId="20577"/>
          <ac:spMkLst>
            <pc:docMk/>
            <pc:sldMk cId="1259847495" sldId="963"/>
            <ac:spMk id="3" creationId="{F6C638D0-C884-48CF-BE26-27EEF100FAF2}"/>
          </ac:spMkLst>
        </pc:spChg>
        <pc:spChg chg="add mod">
          <ac:chgData name="Ed Godfrey" userId="61aa7c48ee0e3db0" providerId="LiveId" clId="{4CF8D3A5-58F7-4C62-B5F9-DEA36DC957E4}" dt="2022-01-15T12:54:59.212" v="189" actId="114"/>
          <ac:spMkLst>
            <pc:docMk/>
            <pc:sldMk cId="1259847495" sldId="963"/>
            <ac:spMk id="4" creationId="{BCBA75C6-DA41-48AE-BC3D-CFAC4222D192}"/>
          </ac:spMkLst>
        </pc:spChg>
        <pc:spChg chg="add mod">
          <ac:chgData name="Ed Godfrey" userId="61aa7c48ee0e3db0" providerId="LiveId" clId="{4CF8D3A5-58F7-4C62-B5F9-DEA36DC957E4}" dt="2022-01-15T12:57:00.066" v="283" actId="115"/>
          <ac:spMkLst>
            <pc:docMk/>
            <pc:sldMk cId="1259847495" sldId="963"/>
            <ac:spMk id="5" creationId="{0AACEB96-A9AF-43A4-8CB2-29BA5FF3056A}"/>
          </ac:spMkLst>
        </pc:spChg>
      </pc:sldChg>
      <pc:sldChg chg="del">
        <pc:chgData name="Ed Godfrey" userId="61aa7c48ee0e3db0" providerId="LiveId" clId="{4CF8D3A5-58F7-4C62-B5F9-DEA36DC957E4}" dt="2022-01-15T15:26:45.327" v="1785" actId="47"/>
        <pc:sldMkLst>
          <pc:docMk/>
          <pc:sldMk cId="2073551635" sldId="1327"/>
        </pc:sldMkLst>
      </pc:sldChg>
      <pc:sldChg chg="modSp mod">
        <pc:chgData name="Ed Godfrey" userId="61aa7c48ee0e3db0" providerId="LiveId" clId="{4CF8D3A5-58F7-4C62-B5F9-DEA36DC957E4}" dt="2022-01-15T12:58:57.448" v="308" actId="20577"/>
        <pc:sldMkLst>
          <pc:docMk/>
          <pc:sldMk cId="3824919888" sldId="1419"/>
        </pc:sldMkLst>
        <pc:spChg chg="mod">
          <ac:chgData name="Ed Godfrey" userId="61aa7c48ee0e3db0" providerId="LiveId" clId="{4CF8D3A5-58F7-4C62-B5F9-DEA36DC957E4}" dt="2022-01-15T12:58:48.782" v="287" actId="113"/>
          <ac:spMkLst>
            <pc:docMk/>
            <pc:sldMk cId="3824919888" sldId="1419"/>
            <ac:spMk id="2" creationId="{F08A2007-B9E6-48A8-9E5E-C98EDFD53C8F}"/>
          </ac:spMkLst>
        </pc:spChg>
        <pc:spChg chg="mod">
          <ac:chgData name="Ed Godfrey" userId="61aa7c48ee0e3db0" providerId="LiveId" clId="{4CF8D3A5-58F7-4C62-B5F9-DEA36DC957E4}" dt="2022-01-15T12:58:57.448" v="308" actId="20577"/>
          <ac:spMkLst>
            <pc:docMk/>
            <pc:sldMk cId="3824919888" sldId="1419"/>
            <ac:spMk id="3" creationId="{F6C638D0-C884-48CF-BE26-27EEF100FAF2}"/>
          </ac:spMkLst>
        </pc:spChg>
      </pc:sldChg>
      <pc:sldChg chg="modSp mod">
        <pc:chgData name="Ed Godfrey" userId="61aa7c48ee0e3db0" providerId="LiveId" clId="{4CF8D3A5-58F7-4C62-B5F9-DEA36DC957E4}" dt="2022-01-15T15:25:29.557" v="1762" actId="313"/>
        <pc:sldMkLst>
          <pc:docMk/>
          <pc:sldMk cId="3700821810" sldId="1420"/>
        </pc:sldMkLst>
        <pc:spChg chg="mod">
          <ac:chgData name="Ed Godfrey" userId="61aa7c48ee0e3db0" providerId="LiveId" clId="{4CF8D3A5-58F7-4C62-B5F9-DEA36DC957E4}" dt="2022-01-15T15:25:26.302" v="1761" actId="20577"/>
          <ac:spMkLst>
            <pc:docMk/>
            <pc:sldMk cId="3700821810" sldId="1420"/>
            <ac:spMk id="2" creationId="{F08A2007-B9E6-48A8-9E5E-C98EDFD53C8F}"/>
          </ac:spMkLst>
        </pc:spChg>
        <pc:spChg chg="mod">
          <ac:chgData name="Ed Godfrey" userId="61aa7c48ee0e3db0" providerId="LiveId" clId="{4CF8D3A5-58F7-4C62-B5F9-DEA36DC957E4}" dt="2022-01-15T15:25:29.557" v="1762" actId="313"/>
          <ac:spMkLst>
            <pc:docMk/>
            <pc:sldMk cId="3700821810" sldId="1420"/>
            <ac:spMk id="3" creationId="{F6C638D0-C884-48CF-BE26-27EEF100FAF2}"/>
          </ac:spMkLst>
        </pc:spChg>
      </pc:sldChg>
      <pc:sldChg chg="del">
        <pc:chgData name="Ed Godfrey" userId="61aa7c48ee0e3db0" providerId="LiveId" clId="{4CF8D3A5-58F7-4C62-B5F9-DEA36DC957E4}" dt="2022-01-15T15:26:45.669" v="1786" actId="47"/>
        <pc:sldMkLst>
          <pc:docMk/>
          <pc:sldMk cId="1287246693" sldId="1421"/>
        </pc:sldMkLst>
      </pc:sldChg>
      <pc:sldChg chg="del">
        <pc:chgData name="Ed Godfrey" userId="61aa7c48ee0e3db0" providerId="LiveId" clId="{4CF8D3A5-58F7-4C62-B5F9-DEA36DC957E4}" dt="2022-01-15T15:26:46.031" v="1787" actId="47"/>
        <pc:sldMkLst>
          <pc:docMk/>
          <pc:sldMk cId="1575511330" sldId="1422"/>
        </pc:sldMkLst>
      </pc:sldChg>
      <pc:sldChg chg="modSp mod">
        <pc:chgData name="Ed Godfrey" userId="61aa7c48ee0e3db0" providerId="LiveId" clId="{4CF8D3A5-58F7-4C62-B5F9-DEA36DC957E4}" dt="2022-01-15T13:03:11.613" v="529" actId="20577"/>
        <pc:sldMkLst>
          <pc:docMk/>
          <pc:sldMk cId="4045395308" sldId="1435"/>
        </pc:sldMkLst>
        <pc:spChg chg="mod">
          <ac:chgData name="Ed Godfrey" userId="61aa7c48ee0e3db0" providerId="LiveId" clId="{4CF8D3A5-58F7-4C62-B5F9-DEA36DC957E4}" dt="2022-01-15T13:03:11.613" v="529" actId="20577"/>
          <ac:spMkLst>
            <pc:docMk/>
            <pc:sldMk cId="4045395308" sldId="1435"/>
            <ac:spMk id="2" creationId="{F08A2007-B9E6-48A8-9E5E-C98EDFD53C8F}"/>
          </ac:spMkLst>
        </pc:spChg>
        <pc:spChg chg="mod">
          <ac:chgData name="Ed Godfrey" userId="61aa7c48ee0e3db0" providerId="LiveId" clId="{4CF8D3A5-58F7-4C62-B5F9-DEA36DC957E4}" dt="2022-01-15T13:02:52.295" v="516" actId="20577"/>
          <ac:spMkLst>
            <pc:docMk/>
            <pc:sldMk cId="4045395308" sldId="1435"/>
            <ac:spMk id="3" creationId="{F6C638D0-C884-48CF-BE26-27EEF100FAF2}"/>
          </ac:spMkLst>
        </pc:spChg>
      </pc:sldChg>
      <pc:sldChg chg="addSp modSp mod modAnim">
        <pc:chgData name="Ed Godfrey" userId="61aa7c48ee0e3db0" providerId="LiveId" clId="{4CF8D3A5-58F7-4C62-B5F9-DEA36DC957E4}" dt="2022-01-15T13:29:27.490" v="1155"/>
        <pc:sldMkLst>
          <pc:docMk/>
          <pc:sldMk cId="930525926" sldId="1436"/>
        </pc:sldMkLst>
        <pc:spChg chg="mod">
          <ac:chgData name="Ed Godfrey" userId="61aa7c48ee0e3db0" providerId="LiveId" clId="{4CF8D3A5-58F7-4C62-B5F9-DEA36DC957E4}" dt="2022-01-15T13:27:08.433" v="1070" actId="20577"/>
          <ac:spMkLst>
            <pc:docMk/>
            <pc:sldMk cId="930525926" sldId="1436"/>
            <ac:spMk id="2" creationId="{F08A2007-B9E6-48A8-9E5E-C98EDFD53C8F}"/>
          </ac:spMkLst>
        </pc:spChg>
        <pc:spChg chg="mod">
          <ac:chgData name="Ed Godfrey" userId="61aa7c48ee0e3db0" providerId="LiveId" clId="{4CF8D3A5-58F7-4C62-B5F9-DEA36DC957E4}" dt="2022-01-15T13:22:22.707" v="916" actId="11"/>
          <ac:spMkLst>
            <pc:docMk/>
            <pc:sldMk cId="930525926" sldId="1436"/>
            <ac:spMk id="3" creationId="{F6C638D0-C884-48CF-BE26-27EEF100FAF2}"/>
          </ac:spMkLst>
        </pc:spChg>
        <pc:spChg chg="mod">
          <ac:chgData name="Ed Godfrey" userId="61aa7c48ee0e3db0" providerId="LiveId" clId="{4CF8D3A5-58F7-4C62-B5F9-DEA36DC957E4}" dt="2022-01-15T13:28:40.167" v="1137" actId="113"/>
          <ac:spMkLst>
            <pc:docMk/>
            <pc:sldMk cId="930525926" sldId="1436"/>
            <ac:spMk id="4" creationId="{B5B569B3-19A2-4ACC-B0E7-5DC384F13073}"/>
          </ac:spMkLst>
        </pc:spChg>
        <pc:spChg chg="add mod">
          <ac:chgData name="Ed Godfrey" userId="61aa7c48ee0e3db0" providerId="LiveId" clId="{4CF8D3A5-58F7-4C62-B5F9-DEA36DC957E4}" dt="2022-01-15T13:23:49.312" v="983" actId="114"/>
          <ac:spMkLst>
            <pc:docMk/>
            <pc:sldMk cId="930525926" sldId="1436"/>
            <ac:spMk id="5" creationId="{4472B341-44F3-49B2-8173-1C7AC819DBCF}"/>
          </ac:spMkLst>
        </pc:spChg>
        <pc:spChg chg="add mod">
          <ac:chgData name="Ed Godfrey" userId="61aa7c48ee0e3db0" providerId="LiveId" clId="{4CF8D3A5-58F7-4C62-B5F9-DEA36DC957E4}" dt="2022-01-15T13:29:21.192" v="1141" actId="20577"/>
          <ac:spMkLst>
            <pc:docMk/>
            <pc:sldMk cId="930525926" sldId="1436"/>
            <ac:spMk id="6" creationId="{F516DC3E-86E3-4E0B-B40E-5AB3BA2B5AFA}"/>
          </ac:spMkLst>
        </pc:spChg>
        <pc:spChg chg="add mod">
          <ac:chgData name="Ed Godfrey" userId="61aa7c48ee0e3db0" providerId="LiveId" clId="{4CF8D3A5-58F7-4C62-B5F9-DEA36DC957E4}" dt="2022-01-15T13:28:56.232" v="1139" actId="255"/>
          <ac:spMkLst>
            <pc:docMk/>
            <pc:sldMk cId="930525926" sldId="1436"/>
            <ac:spMk id="7" creationId="{9CF264BD-95B8-4203-887D-4520B1294E96}"/>
          </ac:spMkLst>
        </pc:spChg>
      </pc:sldChg>
      <pc:sldChg chg="modSp mod ord">
        <pc:chgData name="Ed Godfrey" userId="61aa7c48ee0e3db0" providerId="LiveId" clId="{4CF8D3A5-58F7-4C62-B5F9-DEA36DC957E4}" dt="2022-01-15T15:26:19.311" v="1784" actId="20577"/>
        <pc:sldMkLst>
          <pc:docMk/>
          <pc:sldMk cId="1892082599" sldId="1437"/>
        </pc:sldMkLst>
        <pc:spChg chg="mod">
          <ac:chgData name="Ed Godfrey" userId="61aa7c48ee0e3db0" providerId="LiveId" clId="{4CF8D3A5-58F7-4C62-B5F9-DEA36DC957E4}" dt="2022-01-15T15:26:08.861" v="1767" actId="207"/>
          <ac:spMkLst>
            <pc:docMk/>
            <pc:sldMk cId="1892082599" sldId="1437"/>
            <ac:spMk id="2" creationId="{F08A2007-B9E6-48A8-9E5E-C98EDFD53C8F}"/>
          </ac:spMkLst>
        </pc:spChg>
        <pc:spChg chg="mod">
          <ac:chgData name="Ed Godfrey" userId="61aa7c48ee0e3db0" providerId="LiveId" clId="{4CF8D3A5-58F7-4C62-B5F9-DEA36DC957E4}" dt="2022-01-15T15:26:19.311" v="1784" actId="20577"/>
          <ac:spMkLst>
            <pc:docMk/>
            <pc:sldMk cId="1892082599" sldId="1437"/>
            <ac:spMk id="3" creationId="{F6C638D0-C884-48CF-BE26-27EEF100FAF2}"/>
          </ac:spMkLst>
        </pc:spChg>
      </pc:sldChg>
      <pc:sldChg chg="del">
        <pc:chgData name="Ed Godfrey" userId="61aa7c48ee0e3db0" providerId="LiveId" clId="{4CF8D3A5-58F7-4C62-B5F9-DEA36DC957E4}" dt="2022-01-15T15:26:46.336" v="1788" actId="47"/>
        <pc:sldMkLst>
          <pc:docMk/>
          <pc:sldMk cId="1666786212" sldId="1438"/>
        </pc:sldMkLst>
      </pc:sldChg>
      <pc:sldChg chg="del">
        <pc:chgData name="Ed Godfrey" userId="61aa7c48ee0e3db0" providerId="LiveId" clId="{4CF8D3A5-58F7-4C62-B5F9-DEA36DC957E4}" dt="2022-01-15T15:26:46.617" v="1789" actId="47"/>
        <pc:sldMkLst>
          <pc:docMk/>
          <pc:sldMk cId="923840396" sldId="1439"/>
        </pc:sldMkLst>
      </pc:sldChg>
      <pc:sldChg chg="del">
        <pc:chgData name="Ed Godfrey" userId="61aa7c48ee0e3db0" providerId="LiveId" clId="{4CF8D3A5-58F7-4C62-B5F9-DEA36DC957E4}" dt="2022-01-15T15:26:46.900" v="1790" actId="47"/>
        <pc:sldMkLst>
          <pc:docMk/>
          <pc:sldMk cId="3852595790" sldId="1440"/>
        </pc:sldMkLst>
      </pc:sldChg>
      <pc:sldChg chg="del">
        <pc:chgData name="Ed Godfrey" userId="61aa7c48ee0e3db0" providerId="LiveId" clId="{4CF8D3A5-58F7-4C62-B5F9-DEA36DC957E4}" dt="2022-01-15T15:26:47.188" v="1791" actId="47"/>
        <pc:sldMkLst>
          <pc:docMk/>
          <pc:sldMk cId="3543247438" sldId="1441"/>
        </pc:sldMkLst>
      </pc:sldChg>
      <pc:sldChg chg="del">
        <pc:chgData name="Ed Godfrey" userId="61aa7c48ee0e3db0" providerId="LiveId" clId="{4CF8D3A5-58F7-4C62-B5F9-DEA36DC957E4}" dt="2022-01-15T15:26:47.624" v="1792" actId="47"/>
        <pc:sldMkLst>
          <pc:docMk/>
          <pc:sldMk cId="4159543971" sldId="1442"/>
        </pc:sldMkLst>
      </pc:sldChg>
      <pc:sldChg chg="del">
        <pc:chgData name="Ed Godfrey" userId="61aa7c48ee0e3db0" providerId="LiveId" clId="{4CF8D3A5-58F7-4C62-B5F9-DEA36DC957E4}" dt="2022-01-15T15:26:48.013" v="1793" actId="47"/>
        <pc:sldMkLst>
          <pc:docMk/>
          <pc:sldMk cId="2880438618" sldId="1443"/>
        </pc:sldMkLst>
      </pc:sldChg>
      <pc:sldChg chg="del">
        <pc:chgData name="Ed Godfrey" userId="61aa7c48ee0e3db0" providerId="LiveId" clId="{4CF8D3A5-58F7-4C62-B5F9-DEA36DC957E4}" dt="2022-01-15T15:26:48.416" v="1794" actId="47"/>
        <pc:sldMkLst>
          <pc:docMk/>
          <pc:sldMk cId="3179360637" sldId="1444"/>
        </pc:sldMkLst>
      </pc:sldChg>
      <pc:sldChg chg="del">
        <pc:chgData name="Ed Godfrey" userId="61aa7c48ee0e3db0" providerId="LiveId" clId="{4CF8D3A5-58F7-4C62-B5F9-DEA36DC957E4}" dt="2022-01-15T15:26:48.832" v="1795" actId="47"/>
        <pc:sldMkLst>
          <pc:docMk/>
          <pc:sldMk cId="666246402" sldId="1445"/>
        </pc:sldMkLst>
      </pc:sldChg>
      <pc:sldChg chg="del">
        <pc:chgData name="Ed Godfrey" userId="61aa7c48ee0e3db0" providerId="LiveId" clId="{4CF8D3A5-58F7-4C62-B5F9-DEA36DC957E4}" dt="2022-01-15T15:26:49.419" v="1796" actId="47"/>
        <pc:sldMkLst>
          <pc:docMk/>
          <pc:sldMk cId="3135303879" sldId="1446"/>
        </pc:sldMkLst>
      </pc:sldChg>
      <pc:sldChg chg="modSp add mod">
        <pc:chgData name="Ed Godfrey" userId="61aa7c48ee0e3db0" providerId="LiveId" clId="{4CF8D3A5-58F7-4C62-B5F9-DEA36DC957E4}" dt="2022-01-15T13:00:26.868" v="333" actId="20577"/>
        <pc:sldMkLst>
          <pc:docMk/>
          <pc:sldMk cId="2026449548" sldId="1447"/>
        </pc:sldMkLst>
        <pc:spChg chg="mod">
          <ac:chgData name="Ed Godfrey" userId="61aa7c48ee0e3db0" providerId="LiveId" clId="{4CF8D3A5-58F7-4C62-B5F9-DEA36DC957E4}" dt="2022-01-15T13:00:18.580" v="316" actId="113"/>
          <ac:spMkLst>
            <pc:docMk/>
            <pc:sldMk cId="2026449548" sldId="1447"/>
            <ac:spMk id="2" creationId="{F08A2007-B9E6-48A8-9E5E-C98EDFD53C8F}"/>
          </ac:spMkLst>
        </pc:spChg>
        <pc:spChg chg="mod">
          <ac:chgData name="Ed Godfrey" userId="61aa7c48ee0e3db0" providerId="LiveId" clId="{4CF8D3A5-58F7-4C62-B5F9-DEA36DC957E4}" dt="2022-01-15T13:00:26.868" v="333" actId="20577"/>
          <ac:spMkLst>
            <pc:docMk/>
            <pc:sldMk cId="2026449548" sldId="1447"/>
            <ac:spMk id="3" creationId="{F6C638D0-C884-48CF-BE26-27EEF100FAF2}"/>
          </ac:spMkLst>
        </pc:spChg>
      </pc:sldChg>
      <pc:sldChg chg="modSp add mod">
        <pc:chgData name="Ed Godfrey" userId="61aa7c48ee0e3db0" providerId="LiveId" clId="{4CF8D3A5-58F7-4C62-B5F9-DEA36DC957E4}" dt="2022-01-15T13:07:37.938" v="690" actId="1035"/>
        <pc:sldMkLst>
          <pc:docMk/>
          <pc:sldMk cId="3079909965" sldId="1448"/>
        </pc:sldMkLst>
        <pc:spChg chg="mod">
          <ac:chgData name="Ed Godfrey" userId="61aa7c48ee0e3db0" providerId="LiveId" clId="{4CF8D3A5-58F7-4C62-B5F9-DEA36DC957E4}" dt="2022-01-15T13:07:37.938" v="690" actId="1035"/>
          <ac:spMkLst>
            <pc:docMk/>
            <pc:sldMk cId="3079909965" sldId="1448"/>
            <ac:spMk id="2" creationId="{F08A2007-B9E6-48A8-9E5E-C98EDFD53C8F}"/>
          </ac:spMkLst>
        </pc:spChg>
        <pc:spChg chg="mod">
          <ac:chgData name="Ed Godfrey" userId="61aa7c48ee0e3db0" providerId="LiveId" clId="{4CF8D3A5-58F7-4C62-B5F9-DEA36DC957E4}" dt="2022-01-15T13:06:01.192" v="601" actId="255"/>
          <ac:spMkLst>
            <pc:docMk/>
            <pc:sldMk cId="3079909965" sldId="1448"/>
            <ac:spMk id="3" creationId="{F6C638D0-C884-48CF-BE26-27EEF100FAF2}"/>
          </ac:spMkLst>
        </pc:spChg>
      </pc:sldChg>
      <pc:sldChg chg="modSp add mod">
        <pc:chgData name="Ed Godfrey" userId="61aa7c48ee0e3db0" providerId="LiveId" clId="{4CF8D3A5-58F7-4C62-B5F9-DEA36DC957E4}" dt="2022-01-15T13:09:30.534" v="701" actId="20577"/>
        <pc:sldMkLst>
          <pc:docMk/>
          <pc:sldMk cId="478296697" sldId="1449"/>
        </pc:sldMkLst>
        <pc:spChg chg="mod">
          <ac:chgData name="Ed Godfrey" userId="61aa7c48ee0e3db0" providerId="LiveId" clId="{4CF8D3A5-58F7-4C62-B5F9-DEA36DC957E4}" dt="2022-01-15T13:09:30.534" v="701" actId="20577"/>
          <ac:spMkLst>
            <pc:docMk/>
            <pc:sldMk cId="478296697" sldId="1449"/>
            <ac:spMk id="2" creationId="{F08A2007-B9E6-48A8-9E5E-C98EDFD53C8F}"/>
          </ac:spMkLst>
        </pc:spChg>
      </pc:sldChg>
      <pc:sldChg chg="modSp add mod">
        <pc:chgData name="Ed Godfrey" userId="61aa7c48ee0e3db0" providerId="LiveId" clId="{4CF8D3A5-58F7-4C62-B5F9-DEA36DC957E4}" dt="2022-01-15T13:09:20.279" v="700" actId="6549"/>
        <pc:sldMkLst>
          <pc:docMk/>
          <pc:sldMk cId="2874017367" sldId="1450"/>
        </pc:sldMkLst>
        <pc:spChg chg="mod">
          <ac:chgData name="Ed Godfrey" userId="61aa7c48ee0e3db0" providerId="LiveId" clId="{4CF8D3A5-58F7-4C62-B5F9-DEA36DC957E4}" dt="2022-01-15T13:09:20.279" v="700" actId="6549"/>
          <ac:spMkLst>
            <pc:docMk/>
            <pc:sldMk cId="2874017367" sldId="1450"/>
            <ac:spMk id="2" creationId="{F08A2007-B9E6-48A8-9E5E-C98EDFD53C8F}"/>
          </ac:spMkLst>
        </pc:spChg>
      </pc:sldChg>
      <pc:sldChg chg="modSp add mod">
        <pc:chgData name="Ed Godfrey" userId="61aa7c48ee0e3db0" providerId="LiveId" clId="{4CF8D3A5-58F7-4C62-B5F9-DEA36DC957E4}" dt="2022-01-15T13:12:07.679" v="724" actId="255"/>
        <pc:sldMkLst>
          <pc:docMk/>
          <pc:sldMk cId="2182554660" sldId="1451"/>
        </pc:sldMkLst>
        <pc:spChg chg="mod">
          <ac:chgData name="Ed Godfrey" userId="61aa7c48ee0e3db0" providerId="LiveId" clId="{4CF8D3A5-58F7-4C62-B5F9-DEA36DC957E4}" dt="2022-01-15T13:12:07.679" v="724" actId="255"/>
          <ac:spMkLst>
            <pc:docMk/>
            <pc:sldMk cId="2182554660" sldId="1451"/>
            <ac:spMk id="2" creationId="{F08A2007-B9E6-48A8-9E5E-C98EDFD53C8F}"/>
          </ac:spMkLst>
        </pc:spChg>
      </pc:sldChg>
      <pc:sldChg chg="modSp add mod">
        <pc:chgData name="Ed Godfrey" userId="61aa7c48ee0e3db0" providerId="LiveId" clId="{4CF8D3A5-58F7-4C62-B5F9-DEA36DC957E4}" dt="2022-01-15T13:13:36.876" v="760" actId="20577"/>
        <pc:sldMkLst>
          <pc:docMk/>
          <pc:sldMk cId="3828354855" sldId="1452"/>
        </pc:sldMkLst>
        <pc:spChg chg="mod">
          <ac:chgData name="Ed Godfrey" userId="61aa7c48ee0e3db0" providerId="LiveId" clId="{4CF8D3A5-58F7-4C62-B5F9-DEA36DC957E4}" dt="2022-01-15T13:13:17.306" v="728" actId="255"/>
          <ac:spMkLst>
            <pc:docMk/>
            <pc:sldMk cId="3828354855" sldId="1452"/>
            <ac:spMk id="2" creationId="{F08A2007-B9E6-48A8-9E5E-C98EDFD53C8F}"/>
          </ac:spMkLst>
        </pc:spChg>
        <pc:spChg chg="mod">
          <ac:chgData name="Ed Godfrey" userId="61aa7c48ee0e3db0" providerId="LiveId" clId="{4CF8D3A5-58F7-4C62-B5F9-DEA36DC957E4}" dt="2022-01-15T13:13:36.876" v="760" actId="20577"/>
          <ac:spMkLst>
            <pc:docMk/>
            <pc:sldMk cId="3828354855" sldId="1452"/>
            <ac:spMk id="3" creationId="{F6C638D0-C884-48CF-BE26-27EEF100FAF2}"/>
          </ac:spMkLst>
        </pc:spChg>
      </pc:sldChg>
      <pc:sldChg chg="modSp add mod">
        <pc:chgData name="Ed Godfrey" userId="61aa7c48ee0e3db0" providerId="LiveId" clId="{4CF8D3A5-58F7-4C62-B5F9-DEA36DC957E4}" dt="2022-01-15T13:16:06.878" v="801" actId="115"/>
        <pc:sldMkLst>
          <pc:docMk/>
          <pc:sldMk cId="1586600482" sldId="1453"/>
        </pc:sldMkLst>
        <pc:spChg chg="mod">
          <ac:chgData name="Ed Godfrey" userId="61aa7c48ee0e3db0" providerId="LiveId" clId="{4CF8D3A5-58F7-4C62-B5F9-DEA36DC957E4}" dt="2022-01-15T13:16:06.878" v="801" actId="115"/>
          <ac:spMkLst>
            <pc:docMk/>
            <pc:sldMk cId="1586600482" sldId="1453"/>
            <ac:spMk id="2" creationId="{F08A2007-B9E6-48A8-9E5E-C98EDFD53C8F}"/>
          </ac:spMkLst>
        </pc:spChg>
        <pc:spChg chg="mod">
          <ac:chgData name="Ed Godfrey" userId="61aa7c48ee0e3db0" providerId="LiveId" clId="{4CF8D3A5-58F7-4C62-B5F9-DEA36DC957E4}" dt="2022-01-15T13:14:48.251" v="788" actId="20577"/>
          <ac:spMkLst>
            <pc:docMk/>
            <pc:sldMk cId="1586600482" sldId="1453"/>
            <ac:spMk id="3" creationId="{F6C638D0-C884-48CF-BE26-27EEF100FAF2}"/>
          </ac:spMkLst>
        </pc:spChg>
      </pc:sldChg>
      <pc:sldChg chg="modSp add mod">
        <pc:chgData name="Ed Godfrey" userId="61aa7c48ee0e3db0" providerId="LiveId" clId="{4CF8D3A5-58F7-4C62-B5F9-DEA36DC957E4}" dt="2022-01-15T13:18:38.421" v="830" actId="20577"/>
        <pc:sldMkLst>
          <pc:docMk/>
          <pc:sldMk cId="2173196687" sldId="1454"/>
        </pc:sldMkLst>
        <pc:spChg chg="mod">
          <ac:chgData name="Ed Godfrey" userId="61aa7c48ee0e3db0" providerId="LiveId" clId="{4CF8D3A5-58F7-4C62-B5F9-DEA36DC957E4}" dt="2022-01-15T13:18:38.421" v="830" actId="20577"/>
          <ac:spMkLst>
            <pc:docMk/>
            <pc:sldMk cId="2173196687" sldId="1454"/>
            <ac:spMk id="2" creationId="{F08A2007-B9E6-48A8-9E5E-C98EDFD53C8F}"/>
          </ac:spMkLst>
        </pc:spChg>
        <pc:spChg chg="mod">
          <ac:chgData name="Ed Godfrey" userId="61aa7c48ee0e3db0" providerId="LiveId" clId="{4CF8D3A5-58F7-4C62-B5F9-DEA36DC957E4}" dt="2022-01-15T13:18:18.012" v="819" actId="20577"/>
          <ac:spMkLst>
            <pc:docMk/>
            <pc:sldMk cId="2173196687" sldId="1454"/>
            <ac:spMk id="3" creationId="{F6C638D0-C884-48CF-BE26-27EEF100FAF2}"/>
          </ac:spMkLst>
        </pc:spChg>
      </pc:sldChg>
      <pc:sldChg chg="delSp modSp add mod delAnim modAnim">
        <pc:chgData name="Ed Godfrey" userId="61aa7c48ee0e3db0" providerId="LiveId" clId="{4CF8D3A5-58F7-4C62-B5F9-DEA36DC957E4}" dt="2022-01-15T15:21:17.871" v="1622"/>
        <pc:sldMkLst>
          <pc:docMk/>
          <pc:sldMk cId="2820369169" sldId="1455"/>
        </pc:sldMkLst>
        <pc:spChg chg="mod">
          <ac:chgData name="Ed Godfrey" userId="61aa7c48ee0e3db0" providerId="LiveId" clId="{4CF8D3A5-58F7-4C62-B5F9-DEA36DC957E4}" dt="2022-01-15T13:30:24.773" v="1262" actId="313"/>
          <ac:spMkLst>
            <pc:docMk/>
            <pc:sldMk cId="2820369169" sldId="1455"/>
            <ac:spMk id="2" creationId="{F08A2007-B9E6-48A8-9E5E-C98EDFD53C8F}"/>
          </ac:spMkLst>
        </pc:spChg>
        <pc:spChg chg="mod">
          <ac:chgData name="Ed Godfrey" userId="61aa7c48ee0e3db0" providerId="LiveId" clId="{4CF8D3A5-58F7-4C62-B5F9-DEA36DC957E4}" dt="2022-01-15T15:13:42.343" v="1286" actId="313"/>
          <ac:spMkLst>
            <pc:docMk/>
            <pc:sldMk cId="2820369169" sldId="1455"/>
            <ac:spMk id="4" creationId="{B5B569B3-19A2-4ACC-B0E7-5DC384F13073}"/>
          </ac:spMkLst>
        </pc:spChg>
        <pc:spChg chg="mod">
          <ac:chgData name="Ed Godfrey" userId="61aa7c48ee0e3db0" providerId="LiveId" clId="{4CF8D3A5-58F7-4C62-B5F9-DEA36DC957E4}" dt="2022-01-15T15:14:46.596" v="1333" actId="2711"/>
          <ac:spMkLst>
            <pc:docMk/>
            <pc:sldMk cId="2820369169" sldId="1455"/>
            <ac:spMk id="5" creationId="{4472B341-44F3-49B2-8173-1C7AC819DBCF}"/>
          </ac:spMkLst>
        </pc:spChg>
        <pc:spChg chg="del">
          <ac:chgData name="Ed Godfrey" userId="61aa7c48ee0e3db0" providerId="LiveId" clId="{4CF8D3A5-58F7-4C62-B5F9-DEA36DC957E4}" dt="2022-01-15T15:14:07.137" v="1288" actId="21"/>
          <ac:spMkLst>
            <pc:docMk/>
            <pc:sldMk cId="2820369169" sldId="1455"/>
            <ac:spMk id="6" creationId="{F516DC3E-86E3-4E0B-B40E-5AB3BA2B5AFA}"/>
          </ac:spMkLst>
        </pc:spChg>
        <pc:spChg chg="mod">
          <ac:chgData name="Ed Godfrey" userId="61aa7c48ee0e3db0" providerId="LiveId" clId="{4CF8D3A5-58F7-4C62-B5F9-DEA36DC957E4}" dt="2022-01-15T15:15:11.351" v="1355" actId="123"/>
          <ac:spMkLst>
            <pc:docMk/>
            <pc:sldMk cId="2820369169" sldId="1455"/>
            <ac:spMk id="7" creationId="{9CF264BD-95B8-4203-887D-4520B1294E96}"/>
          </ac:spMkLst>
        </pc:spChg>
      </pc:sldChg>
      <pc:sldChg chg="addSp modSp add mod modAnim">
        <pc:chgData name="Ed Godfrey" userId="61aa7c48ee0e3db0" providerId="LiveId" clId="{4CF8D3A5-58F7-4C62-B5F9-DEA36DC957E4}" dt="2022-01-15T15:19:51.893" v="1568"/>
        <pc:sldMkLst>
          <pc:docMk/>
          <pc:sldMk cId="2286977601" sldId="1456"/>
        </pc:sldMkLst>
        <pc:spChg chg="mod">
          <ac:chgData name="Ed Godfrey" userId="61aa7c48ee0e3db0" providerId="LiveId" clId="{4CF8D3A5-58F7-4C62-B5F9-DEA36DC957E4}" dt="2022-01-15T15:17:50.067" v="1410" actId="20577"/>
          <ac:spMkLst>
            <pc:docMk/>
            <pc:sldMk cId="2286977601" sldId="1456"/>
            <ac:spMk id="2" creationId="{F08A2007-B9E6-48A8-9E5E-C98EDFD53C8F}"/>
          </ac:spMkLst>
        </pc:spChg>
        <pc:spChg chg="mod">
          <ac:chgData name="Ed Godfrey" userId="61aa7c48ee0e3db0" providerId="LiveId" clId="{4CF8D3A5-58F7-4C62-B5F9-DEA36DC957E4}" dt="2022-01-15T15:17:39.137" v="1391" actId="20577"/>
          <ac:spMkLst>
            <pc:docMk/>
            <pc:sldMk cId="2286977601" sldId="1456"/>
            <ac:spMk id="3" creationId="{F6C638D0-C884-48CF-BE26-27EEF100FAF2}"/>
          </ac:spMkLst>
        </pc:spChg>
        <pc:spChg chg="add mod">
          <ac:chgData name="Ed Godfrey" userId="61aa7c48ee0e3db0" providerId="LiveId" clId="{4CF8D3A5-58F7-4C62-B5F9-DEA36DC957E4}" dt="2022-01-15T15:19:39.529" v="1562" actId="113"/>
          <ac:spMkLst>
            <pc:docMk/>
            <pc:sldMk cId="2286977601" sldId="1456"/>
            <ac:spMk id="4" creationId="{43BC8467-E8B9-4D63-A617-82D6D105BC0D}"/>
          </ac:spMkLst>
        </pc:spChg>
      </pc:sldChg>
      <pc:sldChg chg="delSp modSp add mod delAnim modAnim">
        <pc:chgData name="Ed Godfrey" userId="61aa7c48ee0e3db0" providerId="LiveId" clId="{4CF8D3A5-58F7-4C62-B5F9-DEA36DC957E4}" dt="2022-01-15T15:22:59.790" v="1703" actId="21"/>
        <pc:sldMkLst>
          <pc:docMk/>
          <pc:sldMk cId="1795791894" sldId="1457"/>
        </pc:sldMkLst>
        <pc:spChg chg="mod">
          <ac:chgData name="Ed Godfrey" userId="61aa7c48ee0e3db0" providerId="LiveId" clId="{4CF8D3A5-58F7-4C62-B5F9-DEA36DC957E4}" dt="2022-01-15T15:20:55.350" v="1621" actId="6549"/>
          <ac:spMkLst>
            <pc:docMk/>
            <pc:sldMk cId="1795791894" sldId="1457"/>
            <ac:spMk id="2" creationId="{F08A2007-B9E6-48A8-9E5E-C98EDFD53C8F}"/>
          </ac:spMkLst>
        </pc:spChg>
        <pc:spChg chg="mod">
          <ac:chgData name="Ed Godfrey" userId="61aa7c48ee0e3db0" providerId="LiveId" clId="{4CF8D3A5-58F7-4C62-B5F9-DEA36DC957E4}" dt="2022-01-15T15:22:26.553" v="1646" actId="255"/>
          <ac:spMkLst>
            <pc:docMk/>
            <pc:sldMk cId="1795791894" sldId="1457"/>
            <ac:spMk id="4" creationId="{B5B569B3-19A2-4ACC-B0E7-5DC384F13073}"/>
          </ac:spMkLst>
        </pc:spChg>
        <pc:spChg chg="del mod">
          <ac:chgData name="Ed Godfrey" userId="61aa7c48ee0e3db0" providerId="LiveId" clId="{4CF8D3A5-58F7-4C62-B5F9-DEA36DC957E4}" dt="2022-01-15T15:22:56.609" v="1702" actId="21"/>
          <ac:spMkLst>
            <pc:docMk/>
            <pc:sldMk cId="1795791894" sldId="1457"/>
            <ac:spMk id="5" creationId="{4472B341-44F3-49B2-8173-1C7AC819DBCF}"/>
          </ac:spMkLst>
        </pc:spChg>
        <pc:spChg chg="del mod">
          <ac:chgData name="Ed Godfrey" userId="61aa7c48ee0e3db0" providerId="LiveId" clId="{4CF8D3A5-58F7-4C62-B5F9-DEA36DC957E4}" dt="2022-01-15T15:22:59.790" v="1703" actId="21"/>
          <ac:spMkLst>
            <pc:docMk/>
            <pc:sldMk cId="1795791894" sldId="1457"/>
            <ac:spMk id="7" creationId="{9CF264BD-95B8-4203-887D-4520B1294E96}"/>
          </ac:spMkLst>
        </pc:spChg>
      </pc:sldChg>
      <pc:sldChg chg="modSp add mod">
        <pc:chgData name="Ed Godfrey" userId="61aa7c48ee0e3db0" providerId="LiveId" clId="{4CF8D3A5-58F7-4C62-B5F9-DEA36DC957E4}" dt="2022-01-15T15:24:16.545" v="1720" actId="20577"/>
        <pc:sldMkLst>
          <pc:docMk/>
          <pc:sldMk cId="4266537229" sldId="1458"/>
        </pc:sldMkLst>
        <pc:spChg chg="mod">
          <ac:chgData name="Ed Godfrey" userId="61aa7c48ee0e3db0" providerId="LiveId" clId="{4CF8D3A5-58F7-4C62-B5F9-DEA36DC957E4}" dt="2022-01-15T15:24:11.576" v="1709" actId="113"/>
          <ac:spMkLst>
            <pc:docMk/>
            <pc:sldMk cId="4266537229" sldId="1458"/>
            <ac:spMk id="2" creationId="{F08A2007-B9E6-48A8-9E5E-C98EDFD53C8F}"/>
          </ac:spMkLst>
        </pc:spChg>
        <pc:spChg chg="mod">
          <ac:chgData name="Ed Godfrey" userId="61aa7c48ee0e3db0" providerId="LiveId" clId="{4CF8D3A5-58F7-4C62-B5F9-DEA36DC957E4}" dt="2022-01-15T15:24:16.545" v="1720" actId="20577"/>
          <ac:spMkLst>
            <pc:docMk/>
            <pc:sldMk cId="4266537229" sldId="1458"/>
            <ac:spMk id="3" creationId="{F6C638D0-C884-48CF-BE26-27EEF100FAF2}"/>
          </ac:spMkLst>
        </pc:spChg>
      </pc:sldChg>
      <pc:sldChg chg="add">
        <pc:chgData name="Ed Godfrey" userId="61aa7c48ee0e3db0" providerId="LiveId" clId="{4CF8D3A5-58F7-4C62-B5F9-DEA36DC957E4}" dt="2022-01-15T15:26:57.935" v="1797"/>
        <pc:sldMkLst>
          <pc:docMk/>
          <pc:sldMk cId="2224979565" sldId="14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1/14/2022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1/14/2022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1/14/2022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1/14/2022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1/14/2022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1/14/2022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lipart&#10;&#10;Description automatically generated">
            <a:extLst>
              <a:ext uri="{FF2B5EF4-FFF2-40B4-BE49-F238E27FC236}">
                <a16:creationId xmlns:a16="http://schemas.microsoft.com/office/drawing/2014/main" id="{19A80C1F-B525-4E0E-8AD0-0C3C2F82A08F}"/>
              </a:ext>
            </a:extLst>
          </p:cNvPr>
          <p:cNvPicPr>
            <a:picLocks noChangeAspect="1"/>
          </p:cNvPicPr>
          <p:nvPr/>
        </p:nvPicPr>
        <p:blipFill>
          <a:blip r:embed="rId2"/>
          <a:stretch>
            <a:fillRect/>
          </a:stretch>
        </p:blipFill>
        <p:spPr>
          <a:xfrm>
            <a:off x="865" y="0"/>
            <a:ext cx="1219027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16,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550416" y="4672652"/>
            <a:ext cx="10937289" cy="1015663"/>
          </a:xfrm>
          <a:prstGeom prst="rect">
            <a:avLst/>
          </a:prstGeom>
          <a:solidFill>
            <a:schemeClr val="tx2">
              <a:alpha val="85000"/>
            </a:schemeClr>
          </a:solidFill>
        </p:spPr>
        <p:txBody>
          <a:bodyPr wrap="square" rtlCol="0">
            <a:spAutoFit/>
          </a:bodyPr>
          <a:lstStyle/>
          <a:p>
            <a:pPr algn="ctr"/>
            <a:r>
              <a:rPr lang="en-US" sz="3000" b="1" dirty="0">
                <a:solidFill>
                  <a:schemeClr val="bg1"/>
                </a:solidFill>
              </a:rPr>
              <a:t>Christian Morality in a Hostile Culture</a:t>
            </a:r>
          </a:p>
          <a:p>
            <a:pPr algn="ctr"/>
            <a:r>
              <a:rPr lang="en-US" sz="3000" b="1" dirty="0">
                <a:solidFill>
                  <a:schemeClr val="bg1"/>
                </a:solidFill>
              </a:rPr>
              <a:t>(Part 1)</a:t>
            </a:r>
            <a:endParaRPr lang="en-US" sz="2800" b="1" i="1" dirty="0">
              <a:solidFill>
                <a:schemeClr val="bg1"/>
              </a:solidFill>
            </a:endParaRPr>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Corinthians 6:9-10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524315"/>
          </a:xfrm>
          <a:prstGeom prst="rect">
            <a:avLst/>
          </a:prstGeom>
          <a:noFill/>
        </p:spPr>
        <p:txBody>
          <a:bodyPr wrap="square" rtlCol="0">
            <a:spAutoFit/>
          </a:bodyPr>
          <a:lstStyle/>
          <a:p>
            <a:pPr marL="0" marR="0" algn="just">
              <a:spcBef>
                <a:spcPts val="0"/>
              </a:spcBef>
              <a:spcAft>
                <a:spcPts val="0"/>
              </a:spcAft>
            </a:pPr>
            <a:r>
              <a:rPr lang="en-US" sz="3600" i="1" dirty="0">
                <a:effectLst/>
                <a:uFill>
                  <a:solidFill>
                    <a:srgbClr val="000000"/>
                  </a:solidFill>
                </a:uFill>
                <a:latin typeface="Calibri" panose="020F0502020204030204" pitchFamily="34" charset="0"/>
                <a:ea typeface="Calibri" panose="020F0502020204030204" pitchFamily="34" charset="0"/>
              </a:rPr>
              <a:t>Or do you not know that the unrighteous will not inherit the kingdom of God? Do not be deceived; neither the sexually immoral, nor idolaters, nor adulterers, nor effeminate, nor homosexuals, nor thieves, nor the greedy, nor drunkards, nor revilers, nor swindlers, will inherit the kingdom of God. And such were some of you; but you were washed, but you were sanctified, but you were justified in the name of the Lord Jesus Christ and in the Spirit of our God.</a:t>
            </a:r>
            <a:endParaRPr lang="en-US" sz="36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2835485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2 Timothy 2:24-26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016758"/>
          </a:xfrm>
          <a:prstGeom prst="rect">
            <a:avLst/>
          </a:prstGeom>
          <a:noFill/>
        </p:spPr>
        <p:txBody>
          <a:bodyPr wrap="square" rtlCol="0">
            <a:spAutoFit/>
          </a:bodyPr>
          <a:lstStyle/>
          <a:p>
            <a:pPr marL="0" marR="0" algn="just">
              <a:spcBef>
                <a:spcPts val="0"/>
              </a:spcBef>
              <a:spcAft>
                <a:spcPts val="0"/>
              </a:spcAft>
            </a:pPr>
            <a:r>
              <a:rPr lang="en-US" sz="4000" i="1" dirty="0">
                <a:effectLst/>
                <a:uFill>
                  <a:solidFill>
                    <a:srgbClr val="000000"/>
                  </a:solidFill>
                </a:uFill>
                <a:latin typeface="Calibri" panose="020F0502020204030204" pitchFamily="34" charset="0"/>
                <a:ea typeface="Calibri" panose="020F0502020204030204" pitchFamily="34" charset="0"/>
              </a:rPr>
              <a:t>24 The Lord's bond-servant must not be quarrelsome, but be </a:t>
            </a:r>
            <a:r>
              <a:rPr lang="en-US" sz="4000" b="1" i="1" u="sng" dirty="0">
                <a:effectLst/>
                <a:uFill>
                  <a:solidFill>
                    <a:srgbClr val="000000"/>
                  </a:solidFill>
                </a:uFill>
                <a:latin typeface="Calibri" panose="020F0502020204030204" pitchFamily="34" charset="0"/>
                <a:ea typeface="Calibri" panose="020F0502020204030204" pitchFamily="34" charset="0"/>
              </a:rPr>
              <a:t>kind</a:t>
            </a:r>
            <a:r>
              <a:rPr lang="en-US" sz="4000" b="1" i="1" dirty="0">
                <a:effectLst/>
                <a:uFill>
                  <a:solidFill>
                    <a:srgbClr val="000000"/>
                  </a:solidFill>
                </a:uFill>
                <a:latin typeface="Calibri" panose="020F0502020204030204" pitchFamily="34" charset="0"/>
                <a:ea typeface="Calibri" panose="020F0502020204030204" pitchFamily="34" charset="0"/>
              </a:rPr>
              <a:t> to </a:t>
            </a:r>
            <a:r>
              <a:rPr lang="en-US" sz="4000" b="1" i="1" u="sng" dirty="0">
                <a:effectLst/>
                <a:uFill>
                  <a:solidFill>
                    <a:srgbClr val="000000"/>
                  </a:solidFill>
                </a:uFill>
                <a:latin typeface="Calibri" panose="020F0502020204030204" pitchFamily="34" charset="0"/>
                <a:ea typeface="Calibri" panose="020F0502020204030204" pitchFamily="34" charset="0"/>
              </a:rPr>
              <a:t>all</a:t>
            </a:r>
            <a:r>
              <a:rPr lang="en-US" sz="4000" i="1" dirty="0">
                <a:effectLst/>
                <a:uFill>
                  <a:solidFill>
                    <a:srgbClr val="000000"/>
                  </a:solidFill>
                </a:uFill>
                <a:latin typeface="Calibri" panose="020F0502020204030204" pitchFamily="34" charset="0"/>
                <a:ea typeface="Calibri" panose="020F0502020204030204" pitchFamily="34" charset="0"/>
              </a:rPr>
              <a:t>, able to teach, patient when wronged, 25 with </a:t>
            </a:r>
            <a:r>
              <a:rPr lang="en-US" sz="4000" b="1" i="1" dirty="0">
                <a:effectLst/>
                <a:uFill>
                  <a:solidFill>
                    <a:srgbClr val="000000"/>
                  </a:solidFill>
                </a:uFill>
                <a:latin typeface="Calibri" panose="020F0502020204030204" pitchFamily="34" charset="0"/>
                <a:ea typeface="Calibri" panose="020F0502020204030204" pitchFamily="34" charset="0"/>
              </a:rPr>
              <a:t>gentleness</a:t>
            </a:r>
            <a:r>
              <a:rPr lang="en-US" sz="4000" i="1" dirty="0">
                <a:effectLst/>
                <a:uFill>
                  <a:solidFill>
                    <a:srgbClr val="000000"/>
                  </a:solidFill>
                </a:uFill>
                <a:latin typeface="Calibri" panose="020F0502020204030204" pitchFamily="34" charset="0"/>
                <a:ea typeface="Calibri" panose="020F0502020204030204" pitchFamily="34" charset="0"/>
              </a:rPr>
              <a:t> correcting those who are in opposition, if perhaps God may grant them repentance </a:t>
            </a:r>
            <a:r>
              <a:rPr lang="en-US" sz="4000" b="1" i="1" dirty="0">
                <a:effectLst/>
                <a:uFill>
                  <a:solidFill>
                    <a:srgbClr val="000000"/>
                  </a:solidFill>
                </a:uFill>
                <a:latin typeface="Calibri" panose="020F0502020204030204" pitchFamily="34" charset="0"/>
                <a:ea typeface="Calibri" panose="020F0502020204030204" pitchFamily="34" charset="0"/>
              </a:rPr>
              <a:t>leading to the knowledge of the truth</a:t>
            </a:r>
            <a:r>
              <a:rPr lang="en-US" sz="4000" i="1" dirty="0">
                <a:effectLst/>
                <a:uFill>
                  <a:solidFill>
                    <a:srgbClr val="000000"/>
                  </a:solidFill>
                </a:uFill>
                <a:latin typeface="Calibri" panose="020F0502020204030204" pitchFamily="34" charset="0"/>
                <a:ea typeface="Calibri" panose="020F0502020204030204" pitchFamily="34" charset="0"/>
              </a:rPr>
              <a:t>, 26 and they may come to their senses and escape from the snare of the devil, having been held captive by him to do his will.</a:t>
            </a:r>
            <a:endParaRPr lang="en-US" sz="40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8660048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Matthew 28:19-20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170099"/>
          </a:xfrm>
          <a:prstGeom prst="rect">
            <a:avLst/>
          </a:prstGeom>
          <a:noFill/>
        </p:spPr>
        <p:txBody>
          <a:bodyPr wrap="square" rtlCol="0">
            <a:spAutoFit/>
          </a:bodyPr>
          <a:lstStyle/>
          <a:p>
            <a:pPr marL="0" marR="0" algn="just">
              <a:spcBef>
                <a:spcPts val="0"/>
              </a:spcBef>
              <a:spcAft>
                <a:spcPts val="0"/>
              </a:spcAft>
            </a:pPr>
            <a:r>
              <a:rPr lang="en-US" sz="4000" i="1" dirty="0">
                <a:effectLst/>
                <a:uFill>
                  <a:solidFill>
                    <a:srgbClr val="000000"/>
                  </a:solidFill>
                </a:uFill>
                <a:latin typeface="Calibri" panose="020F0502020204030204" pitchFamily="34" charset="0"/>
                <a:ea typeface="Calibri" panose="020F0502020204030204" pitchFamily="34" charset="0"/>
              </a:rPr>
              <a:t>19 "Go therefore and </a:t>
            </a:r>
            <a:r>
              <a:rPr lang="en-US" sz="4000" b="1" i="1" dirty="0">
                <a:effectLst/>
                <a:uFill>
                  <a:solidFill>
                    <a:srgbClr val="000000"/>
                  </a:solidFill>
                </a:uFill>
                <a:latin typeface="Calibri" panose="020F0502020204030204" pitchFamily="34" charset="0"/>
                <a:ea typeface="Calibri" panose="020F0502020204030204" pitchFamily="34" charset="0"/>
              </a:rPr>
              <a:t>make disciples </a:t>
            </a:r>
            <a:r>
              <a:rPr lang="en-US" sz="4000" i="1" dirty="0">
                <a:effectLst/>
                <a:uFill>
                  <a:solidFill>
                    <a:srgbClr val="000000"/>
                  </a:solidFill>
                </a:uFill>
                <a:latin typeface="Calibri" panose="020F0502020204030204" pitchFamily="34" charset="0"/>
                <a:ea typeface="Calibri" panose="020F0502020204030204" pitchFamily="34" charset="0"/>
              </a:rPr>
              <a:t>of all the nations, baptizing them in the name of the Father and the Son and the Holy Spirit, 20 </a:t>
            </a:r>
            <a:r>
              <a:rPr lang="en-US" sz="4000" b="1" i="1" dirty="0">
                <a:effectLst/>
                <a:uFill>
                  <a:solidFill>
                    <a:srgbClr val="000000"/>
                  </a:solidFill>
                </a:uFill>
                <a:latin typeface="Calibri" panose="020F0502020204030204" pitchFamily="34" charset="0"/>
                <a:ea typeface="Calibri" panose="020F0502020204030204" pitchFamily="34" charset="0"/>
              </a:rPr>
              <a:t>teaching them to observe all that I commanded you</a:t>
            </a:r>
            <a:r>
              <a:rPr lang="en-US" sz="4000" i="1" dirty="0">
                <a:effectLst/>
                <a:uFill>
                  <a:solidFill>
                    <a:srgbClr val="000000"/>
                  </a:solidFill>
                </a:uFill>
                <a:latin typeface="Calibri" panose="020F0502020204030204" pitchFamily="34" charset="0"/>
                <a:ea typeface="Calibri" panose="020F0502020204030204" pitchFamily="34" charset="0"/>
              </a:rPr>
              <a:t>; and lo, I am with you always, even to the end of the age."  </a:t>
            </a:r>
          </a:p>
        </p:txBody>
      </p:sp>
    </p:spTree>
    <p:extLst>
      <p:ext uri="{BB962C8B-B14F-4D97-AF65-F5344CB8AC3E}">
        <p14:creationId xmlns:p14="http://schemas.microsoft.com/office/powerpoint/2010/main" val="217319668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92D050"/>
              </a:buClr>
              <a:buSzPct val="100000"/>
              <a:buFont typeface="+mj-lt"/>
              <a:buAutoNum type="romanUcPeriod"/>
            </a:pPr>
            <a:r>
              <a:rPr lang="en-US" sz="3600" b="1" dirty="0">
                <a:solidFill>
                  <a:srgbClr val="92D050"/>
                </a:solidFill>
              </a:rPr>
              <a:t>The Old Testament view of homosexuality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523220"/>
          </a:xfrm>
          <a:prstGeom prst="rect">
            <a:avLst/>
          </a:prstGeom>
          <a:noFill/>
        </p:spPr>
        <p:txBody>
          <a:bodyPr wrap="square" rtlCol="0">
            <a:spAutoFit/>
          </a:bodyPr>
          <a:lstStyle/>
          <a:p>
            <a:pPr marL="514350" lvl="0" indent="-514350">
              <a:buAutoNum type="alphaUcPeriod"/>
            </a:pPr>
            <a:r>
              <a:rPr lang="en-US" sz="2800" b="1" dirty="0">
                <a:latin typeface="Arial" panose="020B0604020202020204" pitchFamily="34" charset="0"/>
                <a:cs typeface="Arial" panose="020B0604020202020204" pitchFamily="34" charset="0"/>
              </a:rPr>
              <a:t>Leviticus 18:22 – The Prohibition of Homosexuality in the Law</a:t>
            </a:r>
          </a:p>
        </p:txBody>
      </p:sp>
      <p:sp>
        <p:nvSpPr>
          <p:cNvPr id="4" name="TextBox 3">
            <a:extLst>
              <a:ext uri="{FF2B5EF4-FFF2-40B4-BE49-F238E27FC236}">
                <a16:creationId xmlns:a16="http://schemas.microsoft.com/office/drawing/2014/main" id="{B5B569B3-19A2-4ACC-B0E7-5DC384F13073}"/>
              </a:ext>
            </a:extLst>
          </p:cNvPr>
          <p:cNvSpPr txBox="1"/>
          <p:nvPr/>
        </p:nvSpPr>
        <p:spPr>
          <a:xfrm>
            <a:off x="733007" y="1510687"/>
            <a:ext cx="10632969" cy="461665"/>
          </a:xfrm>
          <a:prstGeom prst="rect">
            <a:avLst/>
          </a:prstGeom>
          <a:noFill/>
        </p:spPr>
        <p:txBody>
          <a:bodyPr wrap="square" rtlCol="0">
            <a:spAutoFit/>
          </a:bodyPr>
          <a:lstStyle/>
          <a:p>
            <a:pPr algn="just"/>
            <a:r>
              <a:rPr lang="en-US" sz="2400" i="1" dirty="0">
                <a:latin typeface="Calibri" panose="020F0502020204030204" pitchFamily="34" charset="0"/>
                <a:cs typeface="Calibri" panose="020F0502020204030204" pitchFamily="34" charset="0"/>
              </a:rPr>
              <a:t>“You shall not lie with a male as one lies with a female; it is an </a:t>
            </a:r>
            <a:r>
              <a:rPr lang="en-US" sz="2400" b="1" i="1" dirty="0">
                <a:latin typeface="Calibri" panose="020F0502020204030204" pitchFamily="34" charset="0"/>
                <a:cs typeface="Calibri" panose="020F0502020204030204" pitchFamily="34" charset="0"/>
              </a:rPr>
              <a:t>abomination</a:t>
            </a:r>
            <a:r>
              <a:rPr lang="en-US" sz="2400" i="1" dirty="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4472B341-44F3-49B2-8173-1C7AC819DBCF}"/>
              </a:ext>
            </a:extLst>
          </p:cNvPr>
          <p:cNvSpPr txBox="1"/>
          <p:nvPr/>
        </p:nvSpPr>
        <p:spPr>
          <a:xfrm>
            <a:off x="704258" y="2016769"/>
            <a:ext cx="10632969" cy="646331"/>
          </a:xfrm>
          <a:prstGeom prst="rect">
            <a:avLst/>
          </a:prstGeom>
          <a:noFill/>
        </p:spPr>
        <p:txBody>
          <a:bodyPr wrap="square" rtlCol="0">
            <a:spAutoFit/>
          </a:bodyPr>
          <a:lstStyle/>
          <a:p>
            <a:pPr algn="just"/>
            <a:r>
              <a:rPr lang="en-US" b="1" i="1" dirty="0"/>
              <a:t>“an abomination”</a:t>
            </a:r>
            <a:r>
              <a:rPr lang="en-US" b="1" dirty="0"/>
              <a:t> </a:t>
            </a:r>
            <a:r>
              <a:rPr lang="en-US" dirty="0"/>
              <a:t>– something that is loathsome or detestable because it is dangerous, sinister, or repulsive.  </a:t>
            </a:r>
          </a:p>
        </p:txBody>
      </p:sp>
      <p:sp>
        <p:nvSpPr>
          <p:cNvPr id="6" name="TextBox 5">
            <a:extLst>
              <a:ext uri="{FF2B5EF4-FFF2-40B4-BE49-F238E27FC236}">
                <a16:creationId xmlns:a16="http://schemas.microsoft.com/office/drawing/2014/main" id="{F516DC3E-86E3-4E0B-B40E-5AB3BA2B5AFA}"/>
              </a:ext>
            </a:extLst>
          </p:cNvPr>
          <p:cNvSpPr txBox="1"/>
          <p:nvPr/>
        </p:nvSpPr>
        <p:spPr>
          <a:xfrm>
            <a:off x="306436" y="3003169"/>
            <a:ext cx="11590636" cy="523220"/>
          </a:xfrm>
          <a:prstGeom prst="rect">
            <a:avLst/>
          </a:prstGeom>
          <a:noFill/>
        </p:spPr>
        <p:txBody>
          <a:bodyPr wrap="square" rtlCol="0">
            <a:spAutoFit/>
          </a:bodyPr>
          <a:lstStyle/>
          <a:p>
            <a:pPr marL="514350" lvl="0" indent="-514350">
              <a:buFont typeface="+mj-lt"/>
              <a:buAutoNum type="alphaUcPeriod" startAt="2"/>
            </a:pPr>
            <a:r>
              <a:rPr lang="en-US" sz="2800" b="1" dirty="0">
                <a:latin typeface="Arial" panose="020B0604020202020204" pitchFamily="34" charset="0"/>
                <a:cs typeface="Arial" panose="020B0604020202020204" pitchFamily="34" charset="0"/>
              </a:rPr>
              <a:t>Leviticus 20:13 – The Punishment for Homosexuality in the Law</a:t>
            </a:r>
          </a:p>
        </p:txBody>
      </p:sp>
      <p:sp>
        <p:nvSpPr>
          <p:cNvPr id="7" name="TextBox 6">
            <a:extLst>
              <a:ext uri="{FF2B5EF4-FFF2-40B4-BE49-F238E27FC236}">
                <a16:creationId xmlns:a16="http://schemas.microsoft.com/office/drawing/2014/main" id="{9CF264BD-95B8-4203-887D-4520B1294E96}"/>
              </a:ext>
            </a:extLst>
          </p:cNvPr>
          <p:cNvSpPr txBox="1"/>
          <p:nvPr/>
        </p:nvSpPr>
        <p:spPr>
          <a:xfrm>
            <a:off x="704255" y="3500507"/>
            <a:ext cx="10632969" cy="1200329"/>
          </a:xfrm>
          <a:prstGeom prst="rect">
            <a:avLst/>
          </a:prstGeom>
          <a:noFill/>
        </p:spPr>
        <p:txBody>
          <a:bodyPr wrap="square" rtlCol="0">
            <a:spAutoFit/>
          </a:bodyPr>
          <a:lstStyle/>
          <a:p>
            <a:pPr algn="just"/>
            <a:r>
              <a:rPr lang="en-US" sz="2400" i="1" dirty="0">
                <a:latin typeface="Calibri" panose="020F0502020204030204" pitchFamily="34" charset="0"/>
                <a:cs typeface="Calibri" panose="020F0502020204030204" pitchFamily="34" charset="0"/>
              </a:rPr>
              <a:t>If there is a man who lies with a male as those who lie with a woman, both of them have committed a </a:t>
            </a:r>
            <a:r>
              <a:rPr lang="en-US" sz="2400" b="1" i="1" dirty="0">
                <a:latin typeface="Calibri" panose="020F0502020204030204" pitchFamily="34" charset="0"/>
                <a:cs typeface="Calibri" panose="020F0502020204030204" pitchFamily="34" charset="0"/>
              </a:rPr>
              <a:t>detestable act </a:t>
            </a:r>
            <a:r>
              <a:rPr lang="en-US" sz="2400" i="1" dirty="0">
                <a:latin typeface="Calibri" panose="020F0502020204030204" pitchFamily="34" charset="0"/>
                <a:cs typeface="Calibri" panose="020F0502020204030204" pitchFamily="34" charset="0"/>
              </a:rPr>
              <a:t>(same word in 18:22 – abomination); they shall surely be put to death. Their </a:t>
            </a:r>
            <a:r>
              <a:rPr lang="en-US" sz="2400" i="1" dirty="0" err="1">
                <a:latin typeface="Calibri" panose="020F0502020204030204" pitchFamily="34" charset="0"/>
                <a:cs typeface="Calibri" panose="020F0502020204030204" pitchFamily="34" charset="0"/>
              </a:rPr>
              <a:t>bloodguiltiness</a:t>
            </a:r>
            <a:r>
              <a:rPr lang="en-US" sz="2400" i="1" dirty="0">
                <a:latin typeface="Calibri" panose="020F0502020204030204" pitchFamily="34" charset="0"/>
                <a:cs typeface="Calibri" panose="020F0502020204030204" pitchFamily="34" charset="0"/>
              </a:rPr>
              <a:t> is upon them.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052592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7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75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750"/>
                                        <p:tgtEl>
                                          <p:spTgt spid="6">
                                            <p:txEl>
                                              <p:pRg st="0" end="0"/>
                                            </p:txEl>
                                          </p:spTgt>
                                        </p:tgtEl>
                                      </p:cBhvr>
                                    </p:animEffect>
                                  </p:childTnLst>
                                </p:cTn>
                              </p:par>
                            </p:childTnLst>
                          </p:cTn>
                        </p:par>
                        <p:par>
                          <p:cTn id="22" fill="hold">
                            <p:stCondLst>
                              <p:cond delay="1750"/>
                            </p:stCondLst>
                            <p:childTnLst>
                              <p:par>
                                <p:cTn id="23" presetID="10" presetClass="entr" presetSubtype="0" fill="hold" nodeType="afterEffect">
                                  <p:stCondLst>
                                    <p:cond delay="425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17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92D050"/>
              </a:buClr>
              <a:buSzPct val="100000"/>
              <a:buFont typeface="+mj-lt"/>
              <a:buAutoNum type="romanUcPeriod"/>
            </a:pPr>
            <a:r>
              <a:rPr lang="en-US" sz="3600" b="1" dirty="0">
                <a:solidFill>
                  <a:srgbClr val="92D050"/>
                </a:solidFill>
              </a:rPr>
              <a:t>The Old Testament view of homosexuality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523220"/>
          </a:xfrm>
          <a:prstGeom prst="rect">
            <a:avLst/>
          </a:prstGeom>
          <a:noFill/>
        </p:spPr>
        <p:txBody>
          <a:bodyPr wrap="square" rtlCol="0">
            <a:spAutoFit/>
          </a:bodyPr>
          <a:lstStyle/>
          <a:p>
            <a:pPr marL="514350" lvl="0" indent="-514350">
              <a:buFont typeface="+mj-lt"/>
              <a:buAutoNum type="alphaUcPeriod" startAt="3"/>
            </a:pPr>
            <a:r>
              <a:rPr lang="en-US" sz="2800" b="1" dirty="0">
                <a:latin typeface="Arial" panose="020B0604020202020204" pitchFamily="34" charset="0"/>
                <a:cs typeface="Arial" panose="020B0604020202020204" pitchFamily="34" charset="0"/>
              </a:rPr>
              <a:t>The sin of Sodom and Gomorrah – Genesis 19</a:t>
            </a:r>
          </a:p>
        </p:txBody>
      </p:sp>
      <p:sp>
        <p:nvSpPr>
          <p:cNvPr id="4" name="TextBox 3">
            <a:extLst>
              <a:ext uri="{FF2B5EF4-FFF2-40B4-BE49-F238E27FC236}">
                <a16:creationId xmlns:a16="http://schemas.microsoft.com/office/drawing/2014/main" id="{B5B569B3-19A2-4ACC-B0E7-5DC384F13073}"/>
              </a:ext>
            </a:extLst>
          </p:cNvPr>
          <p:cNvSpPr txBox="1"/>
          <p:nvPr/>
        </p:nvSpPr>
        <p:spPr>
          <a:xfrm>
            <a:off x="733007" y="1510687"/>
            <a:ext cx="10632969" cy="369332"/>
          </a:xfrm>
          <a:prstGeom prst="rect">
            <a:avLst/>
          </a:prstGeom>
          <a:noFill/>
        </p:spPr>
        <p:txBody>
          <a:bodyPr wrap="square" rtlCol="0">
            <a:spAutoFit/>
          </a:bodyPr>
          <a:lstStyle/>
          <a:p>
            <a:pPr algn="just"/>
            <a:r>
              <a:rPr lang="en-US" i="1" dirty="0">
                <a:latin typeface="Calibri" panose="020F0502020204030204" pitchFamily="34" charset="0"/>
                <a:cs typeface="Calibri" panose="020F0502020204030204" pitchFamily="34" charset="0"/>
              </a:rPr>
              <a:t>“The outcry of Sodom and Gomorrah is indeed great, and their sin is exceedingly </a:t>
            </a:r>
            <a:r>
              <a:rPr lang="en-US" i="1" u="sng" dirty="0">
                <a:latin typeface="Calibri" panose="020F0502020204030204" pitchFamily="34" charset="0"/>
                <a:cs typeface="Calibri" panose="020F0502020204030204" pitchFamily="34" charset="0"/>
              </a:rPr>
              <a:t>grave</a:t>
            </a:r>
            <a:r>
              <a:rPr lang="en-US" i="1" dirty="0">
                <a:latin typeface="Calibri" panose="020F0502020204030204" pitchFamily="34" charset="0"/>
                <a:cs typeface="Calibri" panose="020F0502020204030204" pitchFamily="34" charset="0"/>
              </a:rPr>
              <a:t>.” (Genesis 18:20)</a:t>
            </a:r>
            <a:endParaRPr lang="en-US"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4472B341-44F3-49B2-8173-1C7AC819DBCF}"/>
              </a:ext>
            </a:extLst>
          </p:cNvPr>
          <p:cNvSpPr txBox="1"/>
          <p:nvPr/>
        </p:nvSpPr>
        <p:spPr>
          <a:xfrm>
            <a:off x="704258" y="2016769"/>
            <a:ext cx="10632969" cy="1569660"/>
          </a:xfrm>
          <a:prstGeom prst="rect">
            <a:avLst/>
          </a:prstGeom>
          <a:noFill/>
        </p:spPr>
        <p:txBody>
          <a:bodyPr wrap="square" rtlCol="0">
            <a:spAutoFit/>
          </a:bodyPr>
          <a:lstStyle/>
          <a:p>
            <a:pPr algn="just"/>
            <a:r>
              <a:rPr lang="en-US" sz="2400" i="1" dirty="0">
                <a:latin typeface="Calibri" panose="020F0502020204030204" pitchFamily="34" charset="0"/>
                <a:cs typeface="Calibri" panose="020F0502020204030204" pitchFamily="34" charset="0"/>
              </a:rPr>
              <a:t>“Before they lay down, the men of the city, the men of Sodom, surrounded the house, both young and old, all the people from every quarter; and they called to Lot and said to him, ‘Where are the men who came to you tonight? Bring them out to us that we may have relations with them.’”  (Genesis 19:4-5)</a:t>
            </a:r>
            <a:endParaRPr lang="en-US" sz="240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9CF264BD-95B8-4203-887D-4520B1294E96}"/>
              </a:ext>
            </a:extLst>
          </p:cNvPr>
          <p:cNvSpPr txBox="1"/>
          <p:nvPr/>
        </p:nvSpPr>
        <p:spPr>
          <a:xfrm>
            <a:off x="704255" y="3949079"/>
            <a:ext cx="10632969" cy="1200329"/>
          </a:xfrm>
          <a:prstGeom prst="rect">
            <a:avLst/>
          </a:prstGeom>
          <a:noFill/>
        </p:spPr>
        <p:txBody>
          <a:bodyPr wrap="square" rtlCol="0">
            <a:spAutoFit/>
          </a:bodyPr>
          <a:lstStyle/>
          <a:p>
            <a:pPr algn="just"/>
            <a:r>
              <a:rPr lang="en-US" sz="2400" i="1" dirty="0">
                <a:latin typeface="Calibri" panose="020F0502020204030204" pitchFamily="34" charset="0"/>
                <a:cs typeface="Calibri" panose="020F0502020204030204" pitchFamily="34" charset="0"/>
              </a:rPr>
              <a:t>“24 Then the LORD rained on Sodom and Gomorrah brimstone and fire from the LORD out of heaven, 25 and He overthrew those cities, and all the valley, and all the inhabitants of the cities…” (Genesis 19:24-25)</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2036916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7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75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Ezekiel 16:49-50; Jude 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554545"/>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Times New Roman" panose="02020603050405020304" pitchFamily="18" charset="0"/>
                <a:cs typeface="Calibri" panose="020F0502020204030204" pitchFamily="34" charset="0"/>
              </a:rPr>
              <a:t>Ezekiel 16:49-50 - 49 “Behold, this was the guilt of your sister Sodom: she and her daughters had arrogance, abundant food and careless ease, but she did not help the poor and needy. 50 Thus they were haughty and committed </a:t>
            </a:r>
            <a:r>
              <a:rPr lang="en-US" sz="3200" i="1" u="sng" dirty="0">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abominations</a:t>
            </a:r>
            <a:r>
              <a:rPr lang="en-US" sz="3200" i="1" dirty="0">
                <a:effectLst/>
                <a:latin typeface="Calibri" panose="020F0502020204030204" pitchFamily="34" charset="0"/>
                <a:ea typeface="Times New Roman" panose="02020603050405020304" pitchFamily="18" charset="0"/>
                <a:cs typeface="Calibri" panose="020F0502020204030204" pitchFamily="34" charset="0"/>
              </a:rPr>
              <a:t> before Me. Therefore I removed them when I saw it.” </a:t>
            </a:r>
            <a:endParaRPr lang="en-US" sz="32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3BC8467-E8B9-4D63-A617-82D6D105BC0D}"/>
              </a:ext>
            </a:extLst>
          </p:cNvPr>
          <p:cNvSpPr txBox="1"/>
          <p:nvPr/>
        </p:nvSpPr>
        <p:spPr>
          <a:xfrm>
            <a:off x="393697" y="3627206"/>
            <a:ext cx="11590636" cy="1569660"/>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Times New Roman" panose="02020603050405020304" pitchFamily="18" charset="0"/>
                <a:cs typeface="Calibri" panose="020F0502020204030204" pitchFamily="34" charset="0"/>
              </a:rPr>
              <a:t>Jude 7- “...just as Sodom and Gomorrah and the cities around them, since they in the same way as these indulged in </a:t>
            </a:r>
            <a:r>
              <a:rPr lang="en-US" sz="3200" b="1" i="1" dirty="0">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gross</a:t>
            </a:r>
            <a:r>
              <a:rPr lang="en-US" sz="3200" b="1" i="1" u="sng" dirty="0">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 </a:t>
            </a:r>
            <a:r>
              <a:rPr lang="en-US" sz="3200" b="1" i="1" dirty="0">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immorality</a:t>
            </a:r>
            <a:r>
              <a:rPr lang="en-US" sz="3200" b="1" i="1" dirty="0">
                <a:effectLst/>
                <a:latin typeface="Calibri" panose="020F0502020204030204" pitchFamily="34" charset="0"/>
                <a:ea typeface="Times New Roman" panose="02020603050405020304" pitchFamily="18" charset="0"/>
                <a:cs typeface="Calibri" panose="020F0502020204030204" pitchFamily="34" charset="0"/>
              </a:rPr>
              <a:t>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and went after </a:t>
            </a:r>
            <a:r>
              <a:rPr lang="en-US" sz="3200" b="1" i="1" dirty="0">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strange flesh</a:t>
            </a:r>
            <a:r>
              <a:rPr lang="en-US" sz="3200" b="1" i="1" dirty="0">
                <a:effectLst/>
                <a:latin typeface="Calibri" panose="020F0502020204030204" pitchFamily="34" charset="0"/>
                <a:ea typeface="Times New Roman" panose="02020603050405020304" pitchFamily="18" charset="0"/>
                <a:cs typeface="Calibri" panose="020F0502020204030204" pitchFamily="34" charset="0"/>
              </a:rPr>
              <a:t>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[perversions]…”</a:t>
            </a: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697760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92D050"/>
              </a:buClr>
              <a:buSzPct val="100000"/>
              <a:buFont typeface="+mj-lt"/>
              <a:buAutoNum type="romanUcPeriod"/>
            </a:pPr>
            <a:r>
              <a:rPr lang="en-US" sz="3600" b="1" dirty="0">
                <a:solidFill>
                  <a:srgbClr val="92D050"/>
                </a:solidFill>
              </a:rPr>
              <a:t>The Old Testament view of homosexuality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523220"/>
          </a:xfrm>
          <a:prstGeom prst="rect">
            <a:avLst/>
          </a:prstGeom>
          <a:noFill/>
        </p:spPr>
        <p:txBody>
          <a:bodyPr wrap="square" rtlCol="0">
            <a:spAutoFit/>
          </a:bodyPr>
          <a:lstStyle/>
          <a:p>
            <a:pPr marL="514350" lvl="0" indent="-514350">
              <a:buFont typeface="+mj-lt"/>
              <a:buAutoNum type="alphaUcPeriod" startAt="4"/>
            </a:pPr>
            <a:r>
              <a:rPr lang="en-US" sz="2800" b="1" dirty="0">
                <a:latin typeface="Arial" panose="020B0604020202020204" pitchFamily="34" charset="0"/>
                <a:cs typeface="Arial" panose="020B0604020202020204" pitchFamily="34" charset="0"/>
              </a:rPr>
              <a:t>The sin of Gibeah – Judges 19:22ff</a:t>
            </a:r>
          </a:p>
        </p:txBody>
      </p:sp>
      <p:sp>
        <p:nvSpPr>
          <p:cNvPr id="4" name="TextBox 3">
            <a:extLst>
              <a:ext uri="{FF2B5EF4-FFF2-40B4-BE49-F238E27FC236}">
                <a16:creationId xmlns:a16="http://schemas.microsoft.com/office/drawing/2014/main" id="{B5B569B3-19A2-4ACC-B0E7-5DC384F13073}"/>
              </a:ext>
            </a:extLst>
          </p:cNvPr>
          <p:cNvSpPr txBox="1"/>
          <p:nvPr/>
        </p:nvSpPr>
        <p:spPr>
          <a:xfrm>
            <a:off x="733007" y="1510687"/>
            <a:ext cx="10632969" cy="1815882"/>
          </a:xfrm>
          <a:prstGeom prst="rect">
            <a:avLst/>
          </a:prstGeom>
          <a:noFill/>
        </p:spPr>
        <p:txBody>
          <a:bodyPr wrap="square" rtlCol="0">
            <a:spAutoFit/>
          </a:bodyPr>
          <a:lstStyle/>
          <a:p>
            <a:pPr algn="just"/>
            <a:r>
              <a:rPr lang="en-US" sz="2800" i="1" dirty="0">
                <a:latin typeface="Calibri" panose="020F0502020204030204" pitchFamily="34" charset="0"/>
                <a:cs typeface="Calibri" panose="020F0502020204030204" pitchFamily="34" charset="0"/>
              </a:rPr>
              <a:t>While they were celebrating, behold, the men of the city, certain worthless fellows, surrounded the house, pounding the door; and they spoke to the owner of the house, the old man, saying, “Bring out the man who came into your house that we may have relations with him.”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579189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7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Genesis 6:5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754326"/>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cs typeface="Calibri" panose="020F0502020204030204" pitchFamily="34" charset="0"/>
              </a:rPr>
              <a:t>“the LORD saw that the wickedness of man was great on the earth, and that every intent of the thoughts of his heart was only evil continually.” </a:t>
            </a:r>
            <a:endParaRPr lang="en-US" sz="36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653722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0" marR="0" algn="just">
              <a:spcBef>
                <a:spcPts val="0"/>
              </a:spcBef>
              <a:spcAft>
                <a:spcPts val="0"/>
              </a:spcAft>
            </a:pPr>
            <a:r>
              <a:rPr lang="en-US" sz="3600" i="1" dirty="0">
                <a:latin typeface="Calibri" panose="020F0502020204030204" pitchFamily="34" charset="0"/>
                <a:ea typeface="Times New Roman" panose="02020603050405020304" pitchFamily="18" charset="0"/>
                <a:cs typeface="Calibri" panose="020F0502020204030204" pitchFamily="34" charset="0"/>
              </a:rPr>
              <a:t>S</a:t>
            </a:r>
            <a:r>
              <a:rPr lang="en-US" sz="3600" i="1" dirty="0">
                <a:effectLst/>
                <a:latin typeface="Calibri" panose="020F0502020204030204" pitchFamily="34" charset="0"/>
                <a:ea typeface="Times New Roman" panose="02020603050405020304" pitchFamily="18" charset="0"/>
                <a:cs typeface="Calibri" panose="020F0502020204030204" pitchFamily="34" charset="0"/>
              </a:rPr>
              <a:t>exual deviations, moving away from God’s stated intentions, is a form of idolatry. (see Romans 1:23)</a:t>
            </a:r>
            <a:endParaRPr lang="en-US" sz="3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082181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12:1-2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416320"/>
          </a:xfrm>
          <a:prstGeom prst="rect">
            <a:avLst/>
          </a:prstGeom>
          <a:noFill/>
        </p:spPr>
        <p:txBody>
          <a:bodyPr wrap="square" rtlCol="0">
            <a:spAutoFit/>
          </a:bodyPr>
          <a:lstStyle/>
          <a:p>
            <a:pPr marL="0" marR="0" algn="just">
              <a:spcBef>
                <a:spcPts val="0"/>
              </a:spcBef>
              <a:spcAft>
                <a:spcPts val="0"/>
              </a:spcAft>
            </a:pPr>
            <a:r>
              <a:rPr lang="en-US" sz="3600" i="1" dirty="0">
                <a:effectLst/>
                <a:uFill>
                  <a:solidFill>
                    <a:srgbClr val="000000"/>
                  </a:solidFill>
                </a:uFill>
                <a:latin typeface="Calibri" panose="020F0502020204030204" pitchFamily="34" charset="0"/>
                <a:ea typeface="Calibri" panose="020F0502020204030204" pitchFamily="34" charset="0"/>
              </a:rPr>
              <a:t>1 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 </a:t>
            </a:r>
            <a:endParaRPr lang="en-US" sz="36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9208259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Thessalonians 4:3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323439"/>
          </a:xfrm>
          <a:prstGeom prst="rect">
            <a:avLst/>
          </a:prstGeom>
          <a:noFill/>
        </p:spPr>
        <p:txBody>
          <a:bodyPr wrap="square" rtlCol="0">
            <a:spAutoFit/>
          </a:bodyPr>
          <a:lstStyle/>
          <a:p>
            <a:pPr marL="0" marR="0" algn="just">
              <a:spcBef>
                <a:spcPts val="0"/>
              </a:spcBef>
              <a:spcAft>
                <a:spcPts val="0"/>
              </a:spcAft>
            </a:pPr>
            <a:r>
              <a:rPr lang="en-US" sz="40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this is the will of God, your sanctification; that is, that you abstain from sexual immorality.</a:t>
            </a:r>
            <a:endParaRPr lang="en-US" sz="4000" dirty="0">
              <a:effectLst/>
              <a:uFill>
                <a:solidFill>
                  <a:srgbClr val="000000"/>
                </a:solidFill>
              </a:uFill>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BCBA75C6-DA41-48AE-BC3D-CFAC4222D192}"/>
              </a:ext>
            </a:extLst>
          </p:cNvPr>
          <p:cNvSpPr txBox="1"/>
          <p:nvPr/>
        </p:nvSpPr>
        <p:spPr>
          <a:xfrm>
            <a:off x="276435" y="3041402"/>
            <a:ext cx="11590636" cy="707886"/>
          </a:xfrm>
          <a:prstGeom prst="rect">
            <a:avLst/>
          </a:prstGeom>
          <a:noFill/>
        </p:spPr>
        <p:txBody>
          <a:bodyPr wrap="square" rtlCol="0">
            <a:spAutoFit/>
          </a:bodyPr>
          <a:lstStyle/>
          <a:p>
            <a:pPr marL="0" marR="0" algn="just">
              <a:spcBef>
                <a:spcPts val="0"/>
              </a:spcBef>
              <a:spcAft>
                <a:spcPts val="0"/>
              </a:spcAft>
            </a:pPr>
            <a:r>
              <a:rPr lang="en-US" sz="40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Sexual immorality </a:t>
            </a:r>
            <a:r>
              <a:rPr lang="en-US" sz="4000" dirty="0">
                <a:uFill>
                  <a:solidFill>
                    <a:srgbClr val="000000"/>
                  </a:solidFill>
                </a:uFill>
                <a:latin typeface="Calibri" panose="020F0502020204030204" pitchFamily="34" charset="0"/>
                <a:ea typeface="Calibri" panose="020F0502020204030204" pitchFamily="34" charset="0"/>
                <a:cs typeface="Calibri" panose="020F0502020204030204" pitchFamily="34" charset="0"/>
              </a:rPr>
              <a:t>(“</a:t>
            </a:r>
            <a:r>
              <a:rPr lang="en-US" sz="4000" dirty="0" err="1">
                <a:uFill>
                  <a:solidFill>
                    <a:srgbClr val="000000"/>
                  </a:solidFill>
                </a:uFill>
                <a:latin typeface="Calibri" panose="020F0502020204030204" pitchFamily="34" charset="0"/>
                <a:ea typeface="Calibri" panose="020F0502020204030204" pitchFamily="34" charset="0"/>
                <a:cs typeface="Calibri" panose="020F0502020204030204" pitchFamily="34" charset="0"/>
              </a:rPr>
              <a:t>porneias</a:t>
            </a:r>
            <a:r>
              <a:rPr lang="en-US" sz="4000" dirty="0">
                <a:uFill>
                  <a:solidFill>
                    <a:srgbClr val="000000"/>
                  </a:solidFill>
                </a:uFill>
                <a:latin typeface="Calibri" panose="020F0502020204030204" pitchFamily="34" charset="0"/>
                <a:ea typeface="Calibri" panose="020F0502020204030204" pitchFamily="34" charset="0"/>
                <a:cs typeface="Calibri" panose="020F0502020204030204" pitchFamily="34" charset="0"/>
              </a:rPr>
              <a:t>” – porn; fornication) =</a:t>
            </a:r>
            <a:endParaRPr lang="en-US" sz="40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AACEB96-A9AF-43A4-8CB2-29BA5FF3056A}"/>
              </a:ext>
            </a:extLst>
          </p:cNvPr>
          <p:cNvSpPr txBox="1"/>
          <p:nvPr/>
        </p:nvSpPr>
        <p:spPr>
          <a:xfrm>
            <a:off x="252188" y="3952341"/>
            <a:ext cx="11590636" cy="2308324"/>
          </a:xfrm>
          <a:prstGeom prst="rect">
            <a:avLst/>
          </a:prstGeom>
          <a:noFill/>
        </p:spPr>
        <p:txBody>
          <a:bodyPr wrap="square" rtlCol="0">
            <a:spAutoFit/>
          </a:bodyPr>
          <a:lstStyle/>
          <a:p>
            <a:pPr marL="0" marR="0" algn="just">
              <a:spcBef>
                <a:spcPts val="0"/>
              </a:spcBef>
              <a:spcAft>
                <a:spcPts val="0"/>
              </a:spcAft>
            </a:pPr>
            <a:r>
              <a:rPr lang="en-US" sz="3600" b="1" i="1" u="sng" kern="1800" dirty="0">
                <a:effectLst/>
                <a:latin typeface="Arial" panose="020B0604020202020204" pitchFamily="34" charset="0"/>
                <a:ea typeface="Times New Roman" panose="02020603050405020304" pitchFamily="18" charset="0"/>
              </a:rPr>
              <a:t>any</a:t>
            </a:r>
            <a:r>
              <a:rPr lang="en-US" sz="3600" i="1" kern="1800" dirty="0">
                <a:effectLst/>
                <a:latin typeface="Arial" panose="020B0604020202020204" pitchFamily="34" charset="0"/>
                <a:ea typeface="Times New Roman" panose="02020603050405020304" pitchFamily="18" charset="0"/>
              </a:rPr>
              <a:t> and </a:t>
            </a:r>
            <a:r>
              <a:rPr lang="en-US" sz="3600" b="1" i="1" u="sng" kern="1800" dirty="0">
                <a:effectLst/>
                <a:latin typeface="Arial" panose="020B0604020202020204" pitchFamily="34" charset="0"/>
                <a:ea typeface="Times New Roman" panose="02020603050405020304" pitchFamily="18" charset="0"/>
              </a:rPr>
              <a:t>all</a:t>
            </a:r>
            <a:r>
              <a:rPr lang="en-US" sz="3600" i="1" kern="1800" dirty="0">
                <a:effectLst/>
                <a:latin typeface="Arial" panose="020B0604020202020204" pitchFamily="34" charset="0"/>
                <a:ea typeface="Times New Roman" panose="02020603050405020304" pitchFamily="18" charset="0"/>
              </a:rPr>
              <a:t> sexual activity that is committed outside the marriage bed (Hebrews 13:4); with marriage being biblically understood as one man united to one woman (Genesis 2:21-24).</a:t>
            </a:r>
            <a:endParaRPr lang="en-US" sz="36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par>
                          <p:cTn id="8" fill="hold">
                            <p:stCondLst>
                              <p:cond delay="1750"/>
                            </p:stCondLst>
                            <p:childTnLst>
                              <p:par>
                                <p:cTn id="9" presetID="10" presetClass="entr" presetSubtype="0" fill="hold" grpId="0" nodeType="afterEffect">
                                  <p:stCondLst>
                                    <p:cond delay="3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lipart&#10;&#10;Description automatically generated">
            <a:extLst>
              <a:ext uri="{FF2B5EF4-FFF2-40B4-BE49-F238E27FC236}">
                <a16:creationId xmlns:a16="http://schemas.microsoft.com/office/drawing/2014/main" id="{19A80C1F-B525-4E0E-8AD0-0C3C2F82A08F}"/>
              </a:ext>
            </a:extLst>
          </p:cNvPr>
          <p:cNvPicPr>
            <a:picLocks noChangeAspect="1"/>
          </p:cNvPicPr>
          <p:nvPr/>
        </p:nvPicPr>
        <p:blipFill>
          <a:blip r:embed="rId2"/>
          <a:stretch>
            <a:fillRect/>
          </a:stretch>
        </p:blipFill>
        <p:spPr>
          <a:xfrm>
            <a:off x="865" y="0"/>
            <a:ext cx="1219027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16,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550416" y="4672652"/>
            <a:ext cx="10937289" cy="1015663"/>
          </a:xfrm>
          <a:prstGeom prst="rect">
            <a:avLst/>
          </a:prstGeom>
          <a:solidFill>
            <a:schemeClr val="tx2">
              <a:alpha val="85000"/>
            </a:schemeClr>
          </a:solidFill>
        </p:spPr>
        <p:txBody>
          <a:bodyPr wrap="square" rtlCol="0">
            <a:spAutoFit/>
          </a:bodyPr>
          <a:lstStyle/>
          <a:p>
            <a:pPr algn="ctr"/>
            <a:r>
              <a:rPr lang="en-US" sz="3000" b="1" dirty="0">
                <a:solidFill>
                  <a:schemeClr val="bg1"/>
                </a:solidFill>
              </a:rPr>
              <a:t>Christian Morality in a Hostile Culture</a:t>
            </a:r>
          </a:p>
          <a:p>
            <a:pPr algn="ctr"/>
            <a:r>
              <a:rPr lang="en-US" sz="3000" b="1" dirty="0">
                <a:solidFill>
                  <a:schemeClr val="bg1"/>
                </a:solidFill>
              </a:rPr>
              <a:t>(Part 1)</a:t>
            </a:r>
            <a:endParaRPr lang="en-US" sz="2800" b="1" i="1" dirty="0">
              <a:solidFill>
                <a:schemeClr val="bg1"/>
              </a:solidFill>
            </a:endParaRPr>
          </a:p>
        </p:txBody>
      </p:sp>
    </p:spTree>
    <p:extLst>
      <p:ext uri="{BB962C8B-B14F-4D97-AF65-F5344CB8AC3E}">
        <p14:creationId xmlns:p14="http://schemas.microsoft.com/office/powerpoint/2010/main" val="2224979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Genesis 2:21-24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078313"/>
          </a:xfrm>
          <a:prstGeom prst="rect">
            <a:avLst/>
          </a:prstGeom>
          <a:noFill/>
        </p:spPr>
        <p:txBody>
          <a:bodyPr wrap="square" rtlCol="0">
            <a:spAutoFit/>
          </a:bodyPr>
          <a:lstStyle/>
          <a:p>
            <a:pPr marL="0" marR="0" algn="just">
              <a:spcBef>
                <a:spcPts val="0"/>
              </a:spcBef>
              <a:spcAft>
                <a:spcPts val="0"/>
              </a:spcAft>
            </a:pPr>
            <a:r>
              <a:rPr lang="en-US" sz="3600" i="1" kern="18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21 So the LORD God caused a deep sleep to fall upon the man, and he slept; then He took one of his ribs and closed up the flesh at that place. 22 The LORD God fashioned into a woman the rib which He had taken from the man, and brought her to the man. 23 The man said, "This is now bone of my bones, And flesh of my flesh; She shall be called Woman, Because she was taken out of Man." 24 For this reason a man shall leave his father and his mother, and be joined to his wife; and they shall become one flesh. </a:t>
            </a:r>
            <a:endParaRPr lang="en-US" sz="36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2491988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Matthew 19:4-6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970318"/>
          </a:xfrm>
          <a:prstGeom prst="rect">
            <a:avLst/>
          </a:prstGeom>
          <a:noFill/>
        </p:spPr>
        <p:txBody>
          <a:bodyPr wrap="square" rtlCol="0">
            <a:spAutoFit/>
          </a:bodyPr>
          <a:lstStyle/>
          <a:p>
            <a:pPr marL="0" marR="0" algn="just">
              <a:spcBef>
                <a:spcPts val="0"/>
              </a:spcBef>
              <a:spcAft>
                <a:spcPts val="0"/>
              </a:spcAft>
            </a:pPr>
            <a:r>
              <a:rPr lang="en-US" sz="3600" i="1" kern="18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4 "Have you not read that He who created them from the beginning MADE THEM MALE AND FEMALE, 5 and said, 'FOR THIS REASON A MAN SHALL LEAVE HIS FATHER AND MOTHER AND BE JOINED TO HIS WIFE, AND THE TWO SHALL BECOME ONE FLESH'? 6 "So they are no longer two, but one flesh. What therefore God has joined together, let no man separate." </a:t>
            </a:r>
            <a:endParaRPr lang="en-US" sz="36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644954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308324"/>
          </a:xfrm>
          <a:prstGeom prst="rect">
            <a:avLst/>
          </a:prstGeom>
          <a:noFill/>
        </p:spPr>
        <p:txBody>
          <a:bodyPr wrap="square" rtlCol="0">
            <a:spAutoFit/>
          </a:bodyPr>
          <a:lstStyle/>
          <a:p>
            <a:pPr marL="0" marR="0" algn="just">
              <a:spcBef>
                <a:spcPts val="0"/>
              </a:spcBef>
              <a:spcAft>
                <a:spcPts val="0"/>
              </a:spcAft>
            </a:pPr>
            <a:r>
              <a:rPr lang="en-US" sz="3600" kern="1800" dirty="0">
                <a:effectLst/>
                <a:latin typeface="Arial" panose="020B0604020202020204" pitchFamily="34" charset="0"/>
                <a:ea typeface="Times New Roman" panose="02020603050405020304" pitchFamily="18" charset="0"/>
              </a:rPr>
              <a:t>Sexual sin not only undermines who we are meant to be in Christ (those who are set apart and holy unto God in </a:t>
            </a:r>
            <a:r>
              <a:rPr lang="en-US" sz="3600" i="1" u="sng" kern="1800" dirty="0">
                <a:effectLst/>
                <a:uFill>
                  <a:solidFill>
                    <a:srgbClr val="000000"/>
                  </a:solidFill>
                </a:uFill>
                <a:latin typeface="Arial" panose="020B0604020202020204" pitchFamily="34" charset="0"/>
                <a:ea typeface="Times New Roman" panose="02020603050405020304" pitchFamily="18" charset="0"/>
              </a:rPr>
              <a:t>all</a:t>
            </a:r>
            <a:r>
              <a:rPr lang="en-US" sz="3600" kern="1800" dirty="0">
                <a:effectLst/>
                <a:latin typeface="Arial" panose="020B0604020202020204" pitchFamily="34" charset="0"/>
                <a:ea typeface="Times New Roman" panose="02020603050405020304" pitchFamily="18" charset="0"/>
              </a:rPr>
              <a:t> our behavior and thoughts); but also what humanity was created for as image-bearers of God.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539530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Highlights of Canadian bill c-4</a:t>
            </a:r>
          </a:p>
          <a:p>
            <a:pPr algn="ctr"/>
            <a:r>
              <a:rPr lang="en-US" sz="1600" b="1" dirty="0">
                <a:solidFill>
                  <a:srgbClr val="92D050"/>
                </a:solidFill>
              </a:rPr>
              <a:t>January 8, 2022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423883"/>
            <a:ext cx="11590636" cy="1384995"/>
          </a:xfrm>
          <a:prstGeom prst="rect">
            <a:avLst/>
          </a:prstGeom>
          <a:noFill/>
        </p:spPr>
        <p:txBody>
          <a:bodyPr wrap="square" rtlCol="0">
            <a:spAutoFit/>
          </a:bodyPr>
          <a:lstStyle/>
          <a:p>
            <a:pPr marL="0" marR="0" algn="just">
              <a:spcBef>
                <a:spcPts val="0"/>
              </a:spcBef>
              <a:spcAft>
                <a:spcPts val="0"/>
              </a:spcAft>
            </a:pPr>
            <a:r>
              <a:rPr lang="en-US" sz="2800" dirty="0">
                <a:effectLst/>
                <a:latin typeface="Arial" panose="020B0604020202020204" pitchFamily="34" charset="0"/>
                <a:ea typeface="Times New Roman" panose="02020603050405020304" pitchFamily="18" charset="0"/>
              </a:rPr>
              <a:t>This law criminalizes, among other things, </a:t>
            </a:r>
            <a:r>
              <a:rPr lang="en-US" sz="2800" b="1" dirty="0">
                <a:effectLst/>
                <a:latin typeface="Arial" panose="020B0604020202020204" pitchFamily="34" charset="0"/>
                <a:ea typeface="Times New Roman" panose="02020603050405020304" pitchFamily="18" charset="0"/>
              </a:rPr>
              <a:t>“causing another person to undergo conversion therapy; promoting or advertising conversion therapy.”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990996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Highlights of Canadian bill c-4</a:t>
            </a:r>
          </a:p>
          <a:p>
            <a:pPr algn="ctr"/>
            <a:r>
              <a:rPr lang="en-US" sz="1600" b="1" dirty="0">
                <a:solidFill>
                  <a:srgbClr val="92D050"/>
                </a:solidFill>
              </a:rPr>
              <a:t>January 8, 2022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423883"/>
            <a:ext cx="11590636" cy="4832092"/>
          </a:xfrm>
          <a:prstGeom prst="rect">
            <a:avLst/>
          </a:prstGeom>
          <a:noFill/>
        </p:spPr>
        <p:txBody>
          <a:bodyPr wrap="square" rtlCol="0">
            <a:spAutoFit/>
          </a:bodyPr>
          <a:lstStyle/>
          <a:p>
            <a:pPr marL="0" marR="0" algn="just">
              <a:spcBef>
                <a:spcPts val="0"/>
              </a:spcBef>
              <a:spcAft>
                <a:spcPts val="0"/>
              </a:spcAft>
            </a:pP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Whereas </a:t>
            </a:r>
            <a:r>
              <a:rPr lang="en-US" sz="2800" b="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conversion therapy causes harm to the persons who are subjected to it</a:t>
            </a: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a:t>
            </a:r>
          </a:p>
          <a:p>
            <a:pPr marL="0" marR="0" algn="just">
              <a:spcBef>
                <a:spcPts val="0"/>
              </a:spcBef>
              <a:spcAft>
                <a:spcPts val="0"/>
              </a:spcAft>
            </a:pP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p>
          <a:p>
            <a:pPr marL="0" marR="0" algn="just">
              <a:spcBef>
                <a:spcPts val="0"/>
              </a:spcBef>
              <a:spcAft>
                <a:spcPts val="0"/>
              </a:spcAft>
            </a:pP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Whereas </a:t>
            </a:r>
            <a:r>
              <a:rPr lang="en-US" sz="2800" b="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conversion therapy causes harm to society because</a:t>
            </a: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among other things, </a:t>
            </a:r>
            <a:r>
              <a:rPr lang="en-US" sz="2800" b="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it is based on and propagates </a:t>
            </a:r>
            <a:r>
              <a:rPr lang="en-US" sz="2800" b="1" u="sng"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myths</a:t>
            </a:r>
            <a:r>
              <a:rPr lang="en-US" sz="2800" b="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and stereotypes about sexual orientation, gender identity and gender expression, including the </a:t>
            </a:r>
            <a:r>
              <a:rPr lang="en-US" sz="2800" b="1" u="sng"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myth</a:t>
            </a:r>
            <a:r>
              <a:rPr lang="en-US" sz="2800" b="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that heterosexuality, cisgender gender identity, and gender expression that conforms to the sex assigned to a person at birth are to be preferred over other sexual orientations, gender identities and gender expression</a:t>
            </a: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s;</a:t>
            </a:r>
          </a:p>
          <a:p>
            <a:pPr marL="0" marR="0" algn="just">
              <a:spcBef>
                <a:spcPts val="0"/>
              </a:spcBef>
              <a:spcAft>
                <a:spcPts val="0"/>
              </a:spcAft>
            </a:pP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7829669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Highlights of Canadian bill c-4</a:t>
            </a:r>
          </a:p>
          <a:p>
            <a:pPr algn="ctr"/>
            <a:r>
              <a:rPr lang="en-US" sz="1600" b="1" dirty="0">
                <a:solidFill>
                  <a:srgbClr val="92D050"/>
                </a:solidFill>
              </a:rPr>
              <a:t>January 8, 2022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423883"/>
            <a:ext cx="11590636" cy="2677656"/>
          </a:xfrm>
          <a:prstGeom prst="rect">
            <a:avLst/>
          </a:prstGeom>
          <a:noFill/>
        </p:spPr>
        <p:txBody>
          <a:bodyPr wrap="square" rtlCol="0">
            <a:spAutoFit/>
          </a:bodyPr>
          <a:lstStyle/>
          <a:p>
            <a:pPr marL="0" marR="0" algn="just">
              <a:spcBef>
                <a:spcPts val="0"/>
              </a:spcBef>
              <a:spcAft>
                <a:spcPts val="0"/>
              </a:spcAft>
            </a:pP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And whereas, in light of those harms, </a:t>
            </a:r>
            <a:r>
              <a:rPr lang="en-US" sz="2800" b="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it is important to discourage and denounce the provision of conversion therapy in order to protect the human dignity and equality of all Canadians</a:t>
            </a: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a:t>
            </a:r>
          </a:p>
          <a:p>
            <a:pPr marL="0" marR="0" algn="just">
              <a:spcBef>
                <a:spcPts val="0"/>
              </a:spcBef>
              <a:spcAft>
                <a:spcPts val="0"/>
              </a:spcAft>
            </a:pP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p>
          <a:p>
            <a:pPr marL="0" marR="0" algn="just">
              <a:spcBef>
                <a:spcPts val="0"/>
              </a:spcBef>
              <a:spcAft>
                <a:spcPts val="0"/>
              </a:spcAft>
            </a:pPr>
            <a:r>
              <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Now, therefore, Her Majesty, by and with the advice and consent of the Senate and House of Commons of Canada, enacts [Bill C-4]… </a:t>
            </a:r>
          </a:p>
        </p:txBody>
      </p:sp>
    </p:spTree>
    <p:extLst>
      <p:ext uri="{BB962C8B-B14F-4D97-AF65-F5344CB8AC3E}">
        <p14:creationId xmlns:p14="http://schemas.microsoft.com/office/powerpoint/2010/main" val="287401736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Highlights of Canadian bill c-4</a:t>
            </a:r>
          </a:p>
          <a:p>
            <a:pPr algn="ctr"/>
            <a:r>
              <a:rPr lang="en-US" sz="1600" b="1" dirty="0">
                <a:solidFill>
                  <a:srgbClr val="92D050"/>
                </a:solidFill>
              </a:rPr>
              <a:t>January 8, 2022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423883"/>
            <a:ext cx="11590636" cy="5355312"/>
          </a:xfrm>
          <a:prstGeom prst="rect">
            <a:avLst/>
          </a:prstGeom>
          <a:noFill/>
        </p:spPr>
        <p:txBody>
          <a:bodyPr wrap="square" rtlCol="0">
            <a:spAutoFit/>
          </a:bodyPr>
          <a:lstStyle/>
          <a:p>
            <a:pPr marL="0" marR="0" algn="just">
              <a:spcBef>
                <a:spcPts val="0"/>
              </a:spcBef>
              <a:spcAft>
                <a:spcPts val="0"/>
              </a:spcAft>
            </a:pPr>
            <a:r>
              <a:rPr lang="en-US" sz="3600" dirty="0">
                <a:effectLst/>
                <a:latin typeface="Arial" panose="020B0604020202020204" pitchFamily="34" charset="0"/>
                <a:ea typeface="Times New Roman" panose="02020603050405020304" pitchFamily="18" charset="0"/>
              </a:rPr>
              <a:t>“Everyone who knowingly causes another person to undergo conversion therapy – including by providing conversion therapy to that other person – is guilty of an indictable offense and liable to imprisonment for a term of not more than five years.” </a:t>
            </a:r>
            <a:endParaRPr lang="en-US" dirty="0">
              <a:effectLst/>
              <a:latin typeface="Arial" panose="020B0604020202020204" pitchFamily="34" charset="0"/>
              <a:ea typeface="Times New Roman" panose="02020603050405020304" pitchFamily="18" charset="0"/>
            </a:endParaRPr>
          </a:p>
          <a:p>
            <a:pPr marL="0" marR="0" algn="just">
              <a:spcBef>
                <a:spcPts val="0"/>
              </a:spcBef>
              <a:spcAft>
                <a:spcPts val="0"/>
              </a:spcAft>
            </a:pPr>
            <a:endParaRPr lang="en-US" dirty="0">
              <a:latin typeface="Arial" panose="020B0604020202020204" pitchFamily="34" charset="0"/>
              <a:ea typeface="Times New Roman" panose="02020603050405020304" pitchFamily="18" charset="0"/>
            </a:endParaRPr>
          </a:p>
          <a:p>
            <a:pPr marL="0" marR="0" algn="just">
              <a:spcBef>
                <a:spcPts val="0"/>
              </a:spcBef>
              <a:spcAft>
                <a:spcPts val="0"/>
              </a:spcAft>
            </a:pPr>
            <a:r>
              <a:rPr lang="en-US" sz="3600" dirty="0">
                <a:effectLst/>
                <a:latin typeface="Arial" panose="020B0604020202020204" pitchFamily="34" charset="0"/>
                <a:ea typeface="Times New Roman" panose="02020603050405020304" pitchFamily="18" charset="0"/>
              </a:rPr>
              <a:t>“Everyone who knowingly promotes or advertises conversion therapy is guilty of an indictable offense and liable to imprisonment for a term of not more than two years.”</a:t>
            </a:r>
            <a:endParaRPr lang="en-US" sz="36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255466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15176</TotalTime>
  <Words>1428</Words>
  <Application>Microsoft Office PowerPoint</Application>
  <PresentationFormat>Widescreen</PresentationFormat>
  <Paragraphs>64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Candara</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294</cp:revision>
  <cp:lastPrinted>2020-05-22T15:03:41Z</cp:lastPrinted>
  <dcterms:created xsi:type="dcterms:W3CDTF">2019-06-22T19:37:39Z</dcterms:created>
  <dcterms:modified xsi:type="dcterms:W3CDTF">2022-01-15T15:26:58Z</dcterms:modified>
</cp:coreProperties>
</file>